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71"/>
  </p:notesMasterIdLst>
  <p:sldIdLst>
    <p:sldId id="256" r:id="rId2"/>
    <p:sldId id="452" r:id="rId3"/>
    <p:sldId id="453" r:id="rId4"/>
    <p:sldId id="454" r:id="rId5"/>
    <p:sldId id="257" r:id="rId6"/>
    <p:sldId id="308" r:id="rId7"/>
    <p:sldId id="309" r:id="rId8"/>
    <p:sldId id="417" r:id="rId9"/>
    <p:sldId id="455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6" r:id="rId18"/>
    <p:sldId id="467" r:id="rId19"/>
    <p:sldId id="468" r:id="rId20"/>
    <p:sldId id="469" r:id="rId21"/>
    <p:sldId id="456" r:id="rId22"/>
    <p:sldId id="422" r:id="rId23"/>
    <p:sldId id="470" r:id="rId24"/>
    <p:sldId id="472" r:id="rId25"/>
    <p:sldId id="416" r:id="rId26"/>
    <p:sldId id="473" r:id="rId27"/>
    <p:sldId id="474" r:id="rId28"/>
    <p:sldId id="475" r:id="rId29"/>
    <p:sldId id="481" r:id="rId30"/>
    <p:sldId id="476" r:id="rId31"/>
    <p:sldId id="477" r:id="rId32"/>
    <p:sldId id="480" r:id="rId33"/>
    <p:sldId id="479" r:id="rId34"/>
    <p:sldId id="482" r:id="rId35"/>
    <p:sldId id="483" r:id="rId36"/>
    <p:sldId id="484" r:id="rId37"/>
    <p:sldId id="478" r:id="rId38"/>
    <p:sldId id="485" r:id="rId39"/>
    <p:sldId id="310" r:id="rId40"/>
    <p:sldId id="313" r:id="rId41"/>
    <p:sldId id="316" r:id="rId42"/>
    <p:sldId id="315" r:id="rId43"/>
    <p:sldId id="314" r:id="rId44"/>
    <p:sldId id="319" r:id="rId45"/>
    <p:sldId id="317" r:id="rId46"/>
    <p:sldId id="318" r:id="rId47"/>
    <p:sldId id="320" r:id="rId48"/>
    <p:sldId id="321" r:id="rId49"/>
    <p:sldId id="324" r:id="rId50"/>
    <p:sldId id="325" r:id="rId51"/>
    <p:sldId id="328" r:id="rId52"/>
    <p:sldId id="330" r:id="rId53"/>
    <p:sldId id="327" r:id="rId54"/>
    <p:sldId id="331" r:id="rId55"/>
    <p:sldId id="406" r:id="rId56"/>
    <p:sldId id="335" r:id="rId57"/>
    <p:sldId id="410" r:id="rId58"/>
    <p:sldId id="340" r:id="rId59"/>
    <p:sldId id="336" r:id="rId60"/>
    <p:sldId id="337" r:id="rId61"/>
    <p:sldId id="338" r:id="rId62"/>
    <p:sldId id="451" r:id="rId63"/>
    <p:sldId id="387" r:id="rId64"/>
    <p:sldId id="388" r:id="rId65"/>
    <p:sldId id="307" r:id="rId66"/>
    <p:sldId id="444" r:id="rId67"/>
    <p:sldId id="445" r:id="rId68"/>
    <p:sldId id="446" r:id="rId69"/>
    <p:sldId id="447" r:id="rId70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72"/>
      <p:bold r:id="rId73"/>
      <p:italic r:id="rId74"/>
      <p:boldItalic r:id="rId75"/>
    </p:embeddedFont>
    <p:embeddedFont>
      <p:font typeface="Roboto" panose="02000000000000000000" pitchFamily="2" charset="0"/>
      <p:regular r:id="rId76"/>
      <p:bold r:id="rId77"/>
      <p:italic r:id="rId78"/>
      <p:boldItalic r:id="rId79"/>
    </p:embeddedFont>
    <p:embeddedFont>
      <p:font typeface="Roboto Mono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7F4DB33-E859-4AB5-8EDB-788647B6D77D}">
  <a:tblStyle styleId="{37F4DB33-E859-4AB5-8EDB-788647B6D77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59"/>
    <p:restoredTop sz="94719"/>
  </p:normalViewPr>
  <p:slideViewPr>
    <p:cSldViewPr snapToGrid="0">
      <p:cViewPr varScale="1">
        <p:scale>
          <a:sx n="182" d="100"/>
          <a:sy n="182" d="100"/>
        </p:scale>
        <p:origin x="176" y="4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font" Target="fonts/font10.fntdata"/><Relationship Id="rId86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ableStyles" Target="tableStyles.xml"/><Relationship Id="rId61" Type="http://schemas.openxmlformats.org/officeDocument/2006/relationships/slide" Target="slides/slide60.xml"/><Relationship Id="rId82" Type="http://schemas.openxmlformats.org/officeDocument/2006/relationships/font" Target="fonts/font11.fntdata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6A3B6D-6384-F44F-8FBB-CA8B2A60606A}" type="doc">
      <dgm:prSet loTypeId="urn:microsoft.com/office/officeart/2005/8/layout/hList7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B63F25-EEA2-F14A-B7DE-770F784EAB3E}">
      <dgm:prSet phldrT="[Text]"/>
      <dgm:spPr/>
      <dgm:t>
        <a:bodyPr/>
        <a:lstStyle/>
        <a:p>
          <a:r>
            <a:rPr lang="en-US" dirty="0"/>
            <a:t>Dynamic</a:t>
          </a:r>
        </a:p>
      </dgm:t>
    </dgm:pt>
    <dgm:pt modelId="{A0D0183C-8F53-6944-B6F3-A940E2CFD9BE}" type="parTrans" cxnId="{E765E9C7-1467-1540-ACF5-1B2F3198CE95}">
      <dgm:prSet/>
      <dgm:spPr/>
      <dgm:t>
        <a:bodyPr/>
        <a:lstStyle/>
        <a:p>
          <a:endParaRPr lang="en-US"/>
        </a:p>
      </dgm:t>
    </dgm:pt>
    <dgm:pt modelId="{EB2DC7D7-52CF-A543-B04C-9AE1A35F21C2}" type="sibTrans" cxnId="{E765E9C7-1467-1540-ACF5-1B2F3198CE95}">
      <dgm:prSet/>
      <dgm:spPr/>
      <dgm:t>
        <a:bodyPr/>
        <a:lstStyle/>
        <a:p>
          <a:endParaRPr lang="en-US"/>
        </a:p>
      </dgm:t>
    </dgm:pt>
    <dgm:pt modelId="{0CACB5F6-36EE-A74C-B33A-79BC575595B7}">
      <dgm:prSet phldrT="[Text]"/>
      <dgm:spPr/>
      <dgm:t>
        <a:bodyPr/>
        <a:lstStyle/>
        <a:p>
          <a:r>
            <a:rPr lang="en-US" dirty="0"/>
            <a:t>Symbolic</a:t>
          </a:r>
        </a:p>
      </dgm:t>
    </dgm:pt>
    <dgm:pt modelId="{4962785A-2EFD-4F43-B21A-65B853976DBD}" type="parTrans" cxnId="{A1693608-0D86-5642-826C-6590B24AB260}">
      <dgm:prSet/>
      <dgm:spPr/>
      <dgm:t>
        <a:bodyPr/>
        <a:lstStyle/>
        <a:p>
          <a:endParaRPr lang="en-US"/>
        </a:p>
      </dgm:t>
    </dgm:pt>
    <dgm:pt modelId="{0BE21DAD-DE0C-F445-9F83-190989519C87}" type="sibTrans" cxnId="{A1693608-0D86-5642-826C-6590B24AB260}">
      <dgm:prSet/>
      <dgm:spPr/>
      <dgm:t>
        <a:bodyPr/>
        <a:lstStyle/>
        <a:p>
          <a:endParaRPr lang="en-US"/>
        </a:p>
      </dgm:t>
    </dgm:pt>
    <dgm:pt modelId="{16FD3E8C-6FD3-EB46-A477-5C2DA0C96FD0}">
      <dgm:prSet phldrT="[Text]"/>
      <dgm:spPr/>
      <dgm:t>
        <a:bodyPr/>
        <a:lstStyle/>
        <a:p>
          <a:r>
            <a:rPr lang="en-US" dirty="0"/>
            <a:t>Static</a:t>
          </a:r>
        </a:p>
      </dgm:t>
    </dgm:pt>
    <dgm:pt modelId="{72191EF4-2DD6-FD49-8CEC-6B20F4BA3B8B}" type="parTrans" cxnId="{C17C1D87-CEE8-8444-A0DF-B18F89389482}">
      <dgm:prSet/>
      <dgm:spPr/>
      <dgm:t>
        <a:bodyPr/>
        <a:lstStyle/>
        <a:p>
          <a:endParaRPr lang="en-US"/>
        </a:p>
      </dgm:t>
    </dgm:pt>
    <dgm:pt modelId="{4EFDE88B-308A-7F49-87F7-63F2BD08E5F3}" type="sibTrans" cxnId="{C17C1D87-CEE8-8444-A0DF-B18F89389482}">
      <dgm:prSet/>
      <dgm:spPr/>
      <dgm:t>
        <a:bodyPr/>
        <a:lstStyle/>
        <a:p>
          <a:endParaRPr lang="en-US"/>
        </a:p>
      </dgm:t>
    </dgm:pt>
    <dgm:pt modelId="{D745EE7F-7B28-5940-AFE6-CB5AA1729BB7}" type="pres">
      <dgm:prSet presAssocID="{A26A3B6D-6384-F44F-8FBB-CA8B2A60606A}" presName="Name0" presStyleCnt="0">
        <dgm:presLayoutVars>
          <dgm:dir/>
          <dgm:resizeHandles val="exact"/>
        </dgm:presLayoutVars>
      </dgm:prSet>
      <dgm:spPr/>
    </dgm:pt>
    <dgm:pt modelId="{2CE7B599-D8F0-8B4C-AACF-4E4A8F79F901}" type="pres">
      <dgm:prSet presAssocID="{A26A3B6D-6384-F44F-8FBB-CA8B2A60606A}" presName="fgShape" presStyleLbl="fgShp" presStyleIdx="0" presStyleCnt="1"/>
      <dgm:spPr/>
    </dgm:pt>
    <dgm:pt modelId="{AD1BE72E-2E9C-DB49-B8D5-AD98EFD7F501}" type="pres">
      <dgm:prSet presAssocID="{A26A3B6D-6384-F44F-8FBB-CA8B2A60606A}" presName="linComp" presStyleCnt="0"/>
      <dgm:spPr/>
    </dgm:pt>
    <dgm:pt modelId="{9E92E68F-17B8-D045-B86F-F9AE8E742F3C}" type="pres">
      <dgm:prSet presAssocID="{5EB63F25-EEA2-F14A-B7DE-770F784EAB3E}" presName="compNode" presStyleCnt="0"/>
      <dgm:spPr/>
    </dgm:pt>
    <dgm:pt modelId="{7EE9A909-A0F4-8440-9D34-5049ABFF62D6}" type="pres">
      <dgm:prSet presAssocID="{5EB63F25-EEA2-F14A-B7DE-770F784EAB3E}" presName="bkgdShape" presStyleLbl="node1" presStyleIdx="0" presStyleCnt="3" custLinFactNeighborX="-23474" custLinFactNeighborY="-9608"/>
      <dgm:spPr/>
    </dgm:pt>
    <dgm:pt modelId="{D6F2D3EF-2232-5445-85D5-9249C0833FA8}" type="pres">
      <dgm:prSet presAssocID="{5EB63F25-EEA2-F14A-B7DE-770F784EAB3E}" presName="nodeTx" presStyleLbl="node1" presStyleIdx="0" presStyleCnt="3">
        <dgm:presLayoutVars>
          <dgm:bulletEnabled val="1"/>
        </dgm:presLayoutVars>
      </dgm:prSet>
      <dgm:spPr/>
    </dgm:pt>
    <dgm:pt modelId="{179D90AA-922C-964D-B2CE-9BAE7501E95B}" type="pres">
      <dgm:prSet presAssocID="{5EB63F25-EEA2-F14A-B7DE-770F784EAB3E}" presName="invisiNode" presStyleLbl="node1" presStyleIdx="0" presStyleCnt="3"/>
      <dgm:spPr/>
    </dgm:pt>
    <dgm:pt modelId="{F9A2C279-C016-064E-85CC-46149AF01597}" type="pres">
      <dgm:prSet presAssocID="{5EB63F25-EEA2-F14A-B7DE-770F784EAB3E}" presName="imagNode" presStyleLbl="fgImgPlace1" presStyleIdx="0" presStyleCnt="3"/>
      <dgm:spPr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</dgm:spPr>
    </dgm:pt>
    <dgm:pt modelId="{9EA7D628-0C34-4449-8D7C-D0053B6EADE6}" type="pres">
      <dgm:prSet presAssocID="{EB2DC7D7-52CF-A543-B04C-9AE1A35F21C2}" presName="sibTrans" presStyleLbl="sibTrans2D1" presStyleIdx="0" presStyleCnt="0"/>
      <dgm:spPr/>
    </dgm:pt>
    <dgm:pt modelId="{ADAB416C-EB75-0D45-BA52-2C547217E1E1}" type="pres">
      <dgm:prSet presAssocID="{0CACB5F6-36EE-A74C-B33A-79BC575595B7}" presName="compNode" presStyleCnt="0"/>
      <dgm:spPr/>
    </dgm:pt>
    <dgm:pt modelId="{CE3DC045-78BD-AE48-B19C-655302D4940D}" type="pres">
      <dgm:prSet presAssocID="{0CACB5F6-36EE-A74C-B33A-79BC575595B7}" presName="bkgdShape" presStyleLbl="node1" presStyleIdx="1" presStyleCnt="3" custLinFactNeighborX="0" custLinFactNeighborY="10560"/>
      <dgm:spPr/>
    </dgm:pt>
    <dgm:pt modelId="{8232F1A3-17B0-4447-916A-CBD9CD91BFBA}" type="pres">
      <dgm:prSet presAssocID="{0CACB5F6-36EE-A74C-B33A-79BC575595B7}" presName="nodeTx" presStyleLbl="node1" presStyleIdx="1" presStyleCnt="3">
        <dgm:presLayoutVars>
          <dgm:bulletEnabled val="1"/>
        </dgm:presLayoutVars>
      </dgm:prSet>
      <dgm:spPr/>
    </dgm:pt>
    <dgm:pt modelId="{3BA1021C-5F7D-8647-BD1F-5FFF56F2E390}" type="pres">
      <dgm:prSet presAssocID="{0CACB5F6-36EE-A74C-B33A-79BC575595B7}" presName="invisiNode" presStyleLbl="node1" presStyleIdx="1" presStyleCnt="3"/>
      <dgm:spPr/>
    </dgm:pt>
    <dgm:pt modelId="{B6EB6F73-44AE-A243-A1EA-B7EE1ED00222}" type="pres">
      <dgm:prSet presAssocID="{0CACB5F6-36EE-A74C-B33A-79BC575595B7}" presName="imagNode" presStyleLbl="fgImgPlace1" presStyleIdx="1" presStyleCnt="3"/>
      <dgm:spPr>
        <a:blipFill>
          <a:blip xmlns:r="http://schemas.openxmlformats.org/officeDocument/2006/relationships" r:embed="rId2"/>
          <a:srcRect/>
          <a:stretch>
            <a:fillRect t="-4000" b="-4000"/>
          </a:stretch>
        </a:blipFill>
      </dgm:spPr>
    </dgm:pt>
    <dgm:pt modelId="{1B48F4BC-4032-FF48-919F-F0E7EC83A481}" type="pres">
      <dgm:prSet presAssocID="{0BE21DAD-DE0C-F445-9F83-190989519C87}" presName="sibTrans" presStyleLbl="sibTrans2D1" presStyleIdx="0" presStyleCnt="0"/>
      <dgm:spPr/>
    </dgm:pt>
    <dgm:pt modelId="{03F0A1C6-7662-0340-82BB-951E0808D5BB}" type="pres">
      <dgm:prSet presAssocID="{16FD3E8C-6FD3-EB46-A477-5C2DA0C96FD0}" presName="compNode" presStyleCnt="0"/>
      <dgm:spPr/>
    </dgm:pt>
    <dgm:pt modelId="{EF9A5DBE-D97A-524D-A73A-E275F9F9B0B6}" type="pres">
      <dgm:prSet presAssocID="{16FD3E8C-6FD3-EB46-A477-5C2DA0C96FD0}" presName="bkgdShape" presStyleLbl="node1" presStyleIdx="2" presStyleCnt="3" custLinFactNeighborX="-510" custLinFactNeighborY="8750"/>
      <dgm:spPr/>
    </dgm:pt>
    <dgm:pt modelId="{D781353B-39D7-EF4F-9109-217E9A256AF2}" type="pres">
      <dgm:prSet presAssocID="{16FD3E8C-6FD3-EB46-A477-5C2DA0C96FD0}" presName="nodeTx" presStyleLbl="node1" presStyleIdx="2" presStyleCnt="3">
        <dgm:presLayoutVars>
          <dgm:bulletEnabled val="1"/>
        </dgm:presLayoutVars>
      </dgm:prSet>
      <dgm:spPr/>
    </dgm:pt>
    <dgm:pt modelId="{8D0675C2-F320-104C-947F-BA5780F4A2B3}" type="pres">
      <dgm:prSet presAssocID="{16FD3E8C-6FD3-EB46-A477-5C2DA0C96FD0}" presName="invisiNode" presStyleLbl="node1" presStyleIdx="2" presStyleCnt="3"/>
      <dgm:spPr/>
    </dgm:pt>
    <dgm:pt modelId="{EA247C9D-4034-CE46-8912-55F5980B0099}" type="pres">
      <dgm:prSet presAssocID="{16FD3E8C-6FD3-EB46-A477-5C2DA0C96FD0}" presName="imagNode" presStyleLbl="fgImgPlace1" presStyleIdx="2" presStyleCnt="3"/>
      <dgm:spPr>
        <a:blipFill>
          <a:blip xmlns:r="http://schemas.openxmlformats.org/officeDocument/2006/relationships" r:embed="rId3"/>
          <a:srcRect/>
          <a:stretch>
            <a:fillRect t="-4000" b="-4000"/>
          </a:stretch>
        </a:blipFill>
      </dgm:spPr>
    </dgm:pt>
  </dgm:ptLst>
  <dgm:cxnLst>
    <dgm:cxn modelId="{6ED61703-7EB8-1143-B743-11A3968B7402}" type="presOf" srcId="{16FD3E8C-6FD3-EB46-A477-5C2DA0C96FD0}" destId="{D781353B-39D7-EF4F-9109-217E9A256AF2}" srcOrd="1" destOrd="0" presId="urn:microsoft.com/office/officeart/2005/8/layout/hList7"/>
    <dgm:cxn modelId="{A1693608-0D86-5642-826C-6590B24AB260}" srcId="{A26A3B6D-6384-F44F-8FBB-CA8B2A60606A}" destId="{0CACB5F6-36EE-A74C-B33A-79BC575595B7}" srcOrd="1" destOrd="0" parTransId="{4962785A-2EFD-4F43-B21A-65B853976DBD}" sibTransId="{0BE21DAD-DE0C-F445-9F83-190989519C87}"/>
    <dgm:cxn modelId="{30735334-9C0D-5842-A958-997A9B0202E1}" type="presOf" srcId="{5EB63F25-EEA2-F14A-B7DE-770F784EAB3E}" destId="{7EE9A909-A0F4-8440-9D34-5049ABFF62D6}" srcOrd="0" destOrd="0" presId="urn:microsoft.com/office/officeart/2005/8/layout/hList7"/>
    <dgm:cxn modelId="{4A351367-4662-EC4D-89F6-76900004690B}" type="presOf" srcId="{5EB63F25-EEA2-F14A-B7DE-770F784EAB3E}" destId="{D6F2D3EF-2232-5445-85D5-9249C0833FA8}" srcOrd="1" destOrd="0" presId="urn:microsoft.com/office/officeart/2005/8/layout/hList7"/>
    <dgm:cxn modelId="{FFD04373-51B1-5242-B3B8-1451D5262D0B}" type="presOf" srcId="{0CACB5F6-36EE-A74C-B33A-79BC575595B7}" destId="{CE3DC045-78BD-AE48-B19C-655302D4940D}" srcOrd="0" destOrd="0" presId="urn:microsoft.com/office/officeart/2005/8/layout/hList7"/>
    <dgm:cxn modelId="{14194C74-DB21-974A-B1EF-A4B102CDB50B}" type="presOf" srcId="{0CACB5F6-36EE-A74C-B33A-79BC575595B7}" destId="{8232F1A3-17B0-4447-916A-CBD9CD91BFBA}" srcOrd="1" destOrd="0" presId="urn:microsoft.com/office/officeart/2005/8/layout/hList7"/>
    <dgm:cxn modelId="{CCC4597F-C5C5-1848-AECA-3B6ACAB76AF1}" type="presOf" srcId="{16FD3E8C-6FD3-EB46-A477-5C2DA0C96FD0}" destId="{EF9A5DBE-D97A-524D-A73A-E275F9F9B0B6}" srcOrd="0" destOrd="0" presId="urn:microsoft.com/office/officeart/2005/8/layout/hList7"/>
    <dgm:cxn modelId="{C17C1D87-CEE8-8444-A0DF-B18F89389482}" srcId="{A26A3B6D-6384-F44F-8FBB-CA8B2A60606A}" destId="{16FD3E8C-6FD3-EB46-A477-5C2DA0C96FD0}" srcOrd="2" destOrd="0" parTransId="{72191EF4-2DD6-FD49-8CEC-6B20F4BA3B8B}" sibTransId="{4EFDE88B-308A-7F49-87F7-63F2BD08E5F3}"/>
    <dgm:cxn modelId="{C8E22C92-66DF-3B4B-BC63-C816EC1A9991}" type="presOf" srcId="{A26A3B6D-6384-F44F-8FBB-CA8B2A60606A}" destId="{D745EE7F-7B28-5940-AFE6-CB5AA1729BB7}" srcOrd="0" destOrd="0" presId="urn:microsoft.com/office/officeart/2005/8/layout/hList7"/>
    <dgm:cxn modelId="{D4AEECB1-2D8E-0948-9544-4C4EFEEF510A}" type="presOf" srcId="{0BE21DAD-DE0C-F445-9F83-190989519C87}" destId="{1B48F4BC-4032-FF48-919F-F0E7EC83A481}" srcOrd="0" destOrd="0" presId="urn:microsoft.com/office/officeart/2005/8/layout/hList7"/>
    <dgm:cxn modelId="{E765E9C7-1467-1540-ACF5-1B2F3198CE95}" srcId="{A26A3B6D-6384-F44F-8FBB-CA8B2A60606A}" destId="{5EB63F25-EEA2-F14A-B7DE-770F784EAB3E}" srcOrd="0" destOrd="0" parTransId="{A0D0183C-8F53-6944-B6F3-A940E2CFD9BE}" sibTransId="{EB2DC7D7-52CF-A543-B04C-9AE1A35F21C2}"/>
    <dgm:cxn modelId="{691E0AEA-4C3A-0341-9D8A-68BE48A8D579}" type="presOf" srcId="{EB2DC7D7-52CF-A543-B04C-9AE1A35F21C2}" destId="{9EA7D628-0C34-4449-8D7C-D0053B6EADE6}" srcOrd="0" destOrd="0" presId="urn:microsoft.com/office/officeart/2005/8/layout/hList7"/>
    <dgm:cxn modelId="{C9CCB454-DF9F-2544-BB79-726EF6FF868B}" type="presParOf" srcId="{D745EE7F-7B28-5940-AFE6-CB5AA1729BB7}" destId="{2CE7B599-D8F0-8B4C-AACF-4E4A8F79F901}" srcOrd="0" destOrd="0" presId="urn:microsoft.com/office/officeart/2005/8/layout/hList7"/>
    <dgm:cxn modelId="{B8C2E103-360E-9B48-B0FE-3B50156499A9}" type="presParOf" srcId="{D745EE7F-7B28-5940-AFE6-CB5AA1729BB7}" destId="{AD1BE72E-2E9C-DB49-B8D5-AD98EFD7F501}" srcOrd="1" destOrd="0" presId="urn:microsoft.com/office/officeart/2005/8/layout/hList7"/>
    <dgm:cxn modelId="{9E26C742-1775-7247-A38A-A39EF3D22C66}" type="presParOf" srcId="{AD1BE72E-2E9C-DB49-B8D5-AD98EFD7F501}" destId="{9E92E68F-17B8-D045-B86F-F9AE8E742F3C}" srcOrd="0" destOrd="0" presId="urn:microsoft.com/office/officeart/2005/8/layout/hList7"/>
    <dgm:cxn modelId="{4BE452C6-6CC0-FD49-8E94-2BC64BE7E8D5}" type="presParOf" srcId="{9E92E68F-17B8-D045-B86F-F9AE8E742F3C}" destId="{7EE9A909-A0F4-8440-9D34-5049ABFF62D6}" srcOrd="0" destOrd="0" presId="urn:microsoft.com/office/officeart/2005/8/layout/hList7"/>
    <dgm:cxn modelId="{657168A2-54AF-DD45-912E-2FCE51721325}" type="presParOf" srcId="{9E92E68F-17B8-D045-B86F-F9AE8E742F3C}" destId="{D6F2D3EF-2232-5445-85D5-9249C0833FA8}" srcOrd="1" destOrd="0" presId="urn:microsoft.com/office/officeart/2005/8/layout/hList7"/>
    <dgm:cxn modelId="{7799F9C2-33E5-4E47-85B4-DE43E40805F6}" type="presParOf" srcId="{9E92E68F-17B8-D045-B86F-F9AE8E742F3C}" destId="{179D90AA-922C-964D-B2CE-9BAE7501E95B}" srcOrd="2" destOrd="0" presId="urn:microsoft.com/office/officeart/2005/8/layout/hList7"/>
    <dgm:cxn modelId="{45372A0C-5C91-F646-B26C-CD742C90CAFA}" type="presParOf" srcId="{9E92E68F-17B8-D045-B86F-F9AE8E742F3C}" destId="{F9A2C279-C016-064E-85CC-46149AF01597}" srcOrd="3" destOrd="0" presId="urn:microsoft.com/office/officeart/2005/8/layout/hList7"/>
    <dgm:cxn modelId="{F011FECE-D00A-154E-9022-75446BDBB91D}" type="presParOf" srcId="{AD1BE72E-2E9C-DB49-B8D5-AD98EFD7F501}" destId="{9EA7D628-0C34-4449-8D7C-D0053B6EADE6}" srcOrd="1" destOrd="0" presId="urn:microsoft.com/office/officeart/2005/8/layout/hList7"/>
    <dgm:cxn modelId="{C7E5643F-0937-2B49-903D-593FE0F38610}" type="presParOf" srcId="{AD1BE72E-2E9C-DB49-B8D5-AD98EFD7F501}" destId="{ADAB416C-EB75-0D45-BA52-2C547217E1E1}" srcOrd="2" destOrd="0" presId="urn:microsoft.com/office/officeart/2005/8/layout/hList7"/>
    <dgm:cxn modelId="{C5F1FCF0-A0D8-A242-B801-25ECADCB3A45}" type="presParOf" srcId="{ADAB416C-EB75-0D45-BA52-2C547217E1E1}" destId="{CE3DC045-78BD-AE48-B19C-655302D4940D}" srcOrd="0" destOrd="0" presId="urn:microsoft.com/office/officeart/2005/8/layout/hList7"/>
    <dgm:cxn modelId="{8EC0B262-8C50-0943-ACE5-90357D831775}" type="presParOf" srcId="{ADAB416C-EB75-0D45-BA52-2C547217E1E1}" destId="{8232F1A3-17B0-4447-916A-CBD9CD91BFBA}" srcOrd="1" destOrd="0" presId="urn:microsoft.com/office/officeart/2005/8/layout/hList7"/>
    <dgm:cxn modelId="{4507D737-7266-0244-A7C2-361CE7ABD3E9}" type="presParOf" srcId="{ADAB416C-EB75-0D45-BA52-2C547217E1E1}" destId="{3BA1021C-5F7D-8647-BD1F-5FFF56F2E390}" srcOrd="2" destOrd="0" presId="urn:microsoft.com/office/officeart/2005/8/layout/hList7"/>
    <dgm:cxn modelId="{1038CFF3-FF33-404B-A974-E44C7AC83CB0}" type="presParOf" srcId="{ADAB416C-EB75-0D45-BA52-2C547217E1E1}" destId="{B6EB6F73-44AE-A243-A1EA-B7EE1ED00222}" srcOrd="3" destOrd="0" presId="urn:microsoft.com/office/officeart/2005/8/layout/hList7"/>
    <dgm:cxn modelId="{AEF90E42-8453-914A-871B-952DBDE9FECB}" type="presParOf" srcId="{AD1BE72E-2E9C-DB49-B8D5-AD98EFD7F501}" destId="{1B48F4BC-4032-FF48-919F-F0E7EC83A481}" srcOrd="3" destOrd="0" presId="urn:microsoft.com/office/officeart/2005/8/layout/hList7"/>
    <dgm:cxn modelId="{89B0FBF4-6367-F140-A890-AA60299546D4}" type="presParOf" srcId="{AD1BE72E-2E9C-DB49-B8D5-AD98EFD7F501}" destId="{03F0A1C6-7662-0340-82BB-951E0808D5BB}" srcOrd="4" destOrd="0" presId="urn:microsoft.com/office/officeart/2005/8/layout/hList7"/>
    <dgm:cxn modelId="{FB4F9610-EC02-494D-9B18-E3A72C6142A6}" type="presParOf" srcId="{03F0A1C6-7662-0340-82BB-951E0808D5BB}" destId="{EF9A5DBE-D97A-524D-A73A-E275F9F9B0B6}" srcOrd="0" destOrd="0" presId="urn:microsoft.com/office/officeart/2005/8/layout/hList7"/>
    <dgm:cxn modelId="{695FD806-CCA0-644D-B650-54D45C58425C}" type="presParOf" srcId="{03F0A1C6-7662-0340-82BB-951E0808D5BB}" destId="{D781353B-39D7-EF4F-9109-217E9A256AF2}" srcOrd="1" destOrd="0" presId="urn:microsoft.com/office/officeart/2005/8/layout/hList7"/>
    <dgm:cxn modelId="{DF9F9158-DBF7-244D-927B-E829329ACE9D}" type="presParOf" srcId="{03F0A1C6-7662-0340-82BB-951E0808D5BB}" destId="{8D0675C2-F320-104C-947F-BA5780F4A2B3}" srcOrd="2" destOrd="0" presId="urn:microsoft.com/office/officeart/2005/8/layout/hList7"/>
    <dgm:cxn modelId="{18C4CDFE-44A7-624B-AACB-940E48339812}" type="presParOf" srcId="{03F0A1C6-7662-0340-82BB-951E0808D5BB}" destId="{EA247C9D-4034-CE46-8912-55F5980B0099}" srcOrd="3" destOrd="0" presId="urn:microsoft.com/office/officeart/2005/8/layout/hList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E9A909-A0F4-8440-9D34-5049ABFF62D6}">
      <dsp:nvSpPr>
        <dsp:cNvPr id="0" name=""/>
        <dsp:cNvSpPr/>
      </dsp:nvSpPr>
      <dsp:spPr>
        <a:xfrm>
          <a:off x="0" y="0"/>
          <a:ext cx="1601458" cy="32765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Dynamic</a:t>
          </a:r>
        </a:p>
      </dsp:txBody>
      <dsp:txXfrm>
        <a:off x="0" y="1310636"/>
        <a:ext cx="1601458" cy="1310636"/>
      </dsp:txXfrm>
    </dsp:sp>
    <dsp:sp modelId="{F9A2C279-C016-064E-85CC-46149AF01597}">
      <dsp:nvSpPr>
        <dsp:cNvPr id="0" name=""/>
        <dsp:cNvSpPr/>
      </dsp:nvSpPr>
      <dsp:spPr>
        <a:xfrm>
          <a:off x="256206" y="196595"/>
          <a:ext cx="1091104" cy="1091104"/>
        </a:xfrm>
        <a:prstGeom prst="ellipse">
          <a:avLst/>
        </a:prstGeom>
        <a:blipFill>
          <a:blip xmlns:r="http://schemas.openxmlformats.org/officeDocument/2006/relationships" r:embed="rId1"/>
          <a:srcRect/>
          <a:stretch>
            <a:fillRect l="-10000" r="-1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E3DC045-78BD-AE48-B19C-655302D4940D}">
      <dsp:nvSpPr>
        <dsp:cNvPr id="0" name=""/>
        <dsp:cNvSpPr/>
      </dsp:nvSpPr>
      <dsp:spPr>
        <a:xfrm>
          <a:off x="1650531" y="0"/>
          <a:ext cx="1601458" cy="32765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Symbolic</a:t>
          </a:r>
        </a:p>
      </dsp:txBody>
      <dsp:txXfrm>
        <a:off x="1650531" y="1310636"/>
        <a:ext cx="1601458" cy="1310636"/>
      </dsp:txXfrm>
    </dsp:sp>
    <dsp:sp modelId="{B6EB6F73-44AE-A243-A1EA-B7EE1ED00222}">
      <dsp:nvSpPr>
        <dsp:cNvPr id="0" name=""/>
        <dsp:cNvSpPr/>
      </dsp:nvSpPr>
      <dsp:spPr>
        <a:xfrm>
          <a:off x="1905708" y="196595"/>
          <a:ext cx="1091104" cy="1091104"/>
        </a:xfrm>
        <a:prstGeom prst="ellipse">
          <a:avLst/>
        </a:prstGeom>
        <a:blipFill>
          <a:blip xmlns:r="http://schemas.openxmlformats.org/officeDocument/2006/relationships" r:embed="rId2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9A5DBE-D97A-524D-A73A-E275F9F9B0B6}">
      <dsp:nvSpPr>
        <dsp:cNvPr id="0" name=""/>
        <dsp:cNvSpPr/>
      </dsp:nvSpPr>
      <dsp:spPr>
        <a:xfrm>
          <a:off x="3291865" y="0"/>
          <a:ext cx="1601458" cy="327658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Static</a:t>
          </a:r>
        </a:p>
      </dsp:txBody>
      <dsp:txXfrm>
        <a:off x="3291865" y="1310636"/>
        <a:ext cx="1601458" cy="1310636"/>
      </dsp:txXfrm>
    </dsp:sp>
    <dsp:sp modelId="{EA247C9D-4034-CE46-8912-55F5980B0099}">
      <dsp:nvSpPr>
        <dsp:cNvPr id="0" name=""/>
        <dsp:cNvSpPr/>
      </dsp:nvSpPr>
      <dsp:spPr>
        <a:xfrm>
          <a:off x="3555210" y="196595"/>
          <a:ext cx="1091104" cy="1091104"/>
        </a:xfrm>
        <a:prstGeom prst="ellipse">
          <a:avLst/>
        </a:prstGeom>
        <a:blipFill>
          <a:blip xmlns:r="http://schemas.openxmlformats.org/officeDocument/2006/relationships" r:embed="rId3"/>
          <a:srcRect/>
          <a:stretch>
            <a:fillRect t="-4000" b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E7B599-D8F0-8B4C-AACF-4E4A8F79F901}">
      <dsp:nvSpPr>
        <dsp:cNvPr id="0" name=""/>
        <dsp:cNvSpPr/>
      </dsp:nvSpPr>
      <dsp:spPr>
        <a:xfrm>
          <a:off x="196100" y="2621272"/>
          <a:ext cx="4510319" cy="491488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b2386daa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" name="Google Shape;52;g11b2386daa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11b2386daad_0_1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EA47A245-7B80-6476-70E0-55AE4C8CE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F913A618-DCA3-F3BE-180E-78D1CB69FA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7212659B-EEB4-037B-A459-DF3EEC7C912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0486CB2C-2116-0896-05ED-694780035F8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626953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89115A1D-34B7-DCED-A852-F38B348E4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757C2E83-43B2-F447-8757-179CD7A1CE8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E24D6550-B9B0-8F8C-0E8B-E19AD4802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8F41CCE5-2700-369F-78A0-6AFFCF70162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717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BF28F328-8475-93FB-9A8D-457EE95FB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1AD340D4-796C-57EC-D40F-5E0B2008E2D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BB4D8A14-2855-9526-9EB5-8AD784CB5B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91ED6BFE-A5BA-101B-6461-5CFCF6CE6C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899396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590BF79B-E4DD-FAF9-F84C-87E0590FC8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119424C8-CE5C-0F4C-3149-85035545D61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3D7CBF6F-834D-6636-0B6D-1250F5EDE0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BFE0197B-38C4-4AD8-CBD3-10ECB32955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464354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743AAE83-1699-A4B4-78EC-F7581DFE5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AADD6CF4-7FC7-9E30-3B49-75A7BA893E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F5071E51-1DD7-BAAD-C3D7-255D3DF6BB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7F9DB9EF-73D3-BE91-D48C-D6A15A466FC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273648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EE821AD7-DB1A-69A5-522D-B298DFE7B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1DC66A15-D44A-FEDF-4AB3-3EF61054E2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9D184E58-0CEB-4D13-D31D-97980A9F62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F84F3F1E-E4C0-8E45-D552-47B1F9BA737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69686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CEA57922-01FA-C761-2EDD-0F0A92B99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DA32C1D1-7139-1074-9768-F6215DCB83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ABC6702B-A3DA-E402-978A-1A49867067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11FA15F5-844E-5379-4A9B-5298C504177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53086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62057E6-7071-0F9A-839E-662B197618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b2386daad_0_123:notes">
            <a:extLst>
              <a:ext uri="{FF2B5EF4-FFF2-40B4-BE49-F238E27FC236}">
                <a16:creationId xmlns:a16="http://schemas.microsoft.com/office/drawing/2014/main" id="{CCF67805-5ED0-D154-6C1C-2FCCC91C8B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" name="Google Shape;52;g11b2386daad_0_123:notes">
            <a:extLst>
              <a:ext uri="{FF2B5EF4-FFF2-40B4-BE49-F238E27FC236}">
                <a16:creationId xmlns:a16="http://schemas.microsoft.com/office/drawing/2014/main" id="{4EF743E2-D328-128B-FC75-77765389A0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11b2386daad_0_123:notes">
            <a:extLst>
              <a:ext uri="{FF2B5EF4-FFF2-40B4-BE49-F238E27FC236}">
                <a16:creationId xmlns:a16="http://schemas.microsoft.com/office/drawing/2014/main" id="{0534114D-7DF1-9EDE-0E76-B658BC9B39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752709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7DF1E8C0-446C-1B08-2D67-96A88295F7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984A927C-ED0E-C961-7892-C41C604B41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3E81F79E-795F-E238-24B2-936CC17E6B9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888AF514-A987-AE12-2CE0-B71DECA90C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507622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78489450-CCD6-7161-D666-A61E9ACD2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CC79A78E-0752-054C-AD04-53BD9B610FF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FC772CBF-C1CD-B324-CC3D-0F33BE7F493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810EEF2D-98B9-1E2B-4299-C507CCA3400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349562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50CBEE2B-98E6-7E61-CE8B-EF8F4F3EC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66F6F8CB-E932-F205-6CC0-A36BAA7F166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FDF1E358-1E2A-C84A-A6E2-6CF1E7C098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86CFB1C6-724F-60E4-E919-591B73611B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43576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93E7A5B6-717B-6F6C-73EA-85C2DF2060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84BFD4A2-B793-C03B-E182-3A324DAC45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DEE58C7E-1C48-AA7E-823B-69D6AE8B015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2ABAFBE6-6B4B-4CE8-0A2F-B5A252CFB0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18115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E94ED399-F1AF-EC2B-A43A-6EF3A276EE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5E49DD2F-7E3E-7F66-D019-E2EC5EA619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49ADD6DA-83CB-7E59-0515-CED48F0FADB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1D0EDF8B-3BB0-B2FA-B479-546AB7A4FAF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6273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BD3CDE34-E190-BD3A-0D22-C41530DD4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CE7AB37C-F904-1667-6AA0-AFA2BA85CA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60E15523-B55B-682E-89E0-0A61AA011B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1935E1B4-FDFB-0061-85A8-6B69224D75C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47079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372B3B5-3A6E-EE44-7BB2-D538E17342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b2386daad_0_123:notes">
            <a:extLst>
              <a:ext uri="{FF2B5EF4-FFF2-40B4-BE49-F238E27FC236}">
                <a16:creationId xmlns:a16="http://schemas.microsoft.com/office/drawing/2014/main" id="{CB77EA92-5422-A247-2B47-F29E19BAEE4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52" name="Google Shape;52;g11b2386daad_0_123:notes">
            <a:extLst>
              <a:ext uri="{FF2B5EF4-FFF2-40B4-BE49-F238E27FC236}">
                <a16:creationId xmlns:a16="http://schemas.microsoft.com/office/drawing/2014/main" id="{7A884FC1-0561-F2A5-91B7-8011562D82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g11b2386daad_0_123:notes">
            <a:extLst>
              <a:ext uri="{FF2B5EF4-FFF2-40B4-BE49-F238E27FC236}">
                <a16:creationId xmlns:a16="http://schemas.microsoft.com/office/drawing/2014/main" id="{9A5959EA-3633-4D31-9214-E87E56C05B0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9483120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0810A11A-FCDF-66C5-B8AE-7814C7067C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265AF558-3043-CD60-BB92-33DFB71DFC5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21368DC8-D1A4-5DB0-14BE-9E2D27BD47D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62B33A08-C8ED-A039-7444-CD4C24D5BBC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07060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865C1D1C-B479-CC40-9DB2-C0A5DB420C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E18D39B6-EB04-8F84-33A9-6F9B5EC0DAC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3C34B02B-C29C-56CB-1890-E0194C1C28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DFA8A2C8-1739-D950-BE5C-02C33A8688CD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28720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F506522-F277-4E3D-8110-483E1F3DB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384DAEB9-624A-2A9A-E507-CE2500C563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36DF8FF4-B525-2D7B-3392-120BE44285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5582D02E-2377-226D-D4D5-0364B7AA6C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2718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4B35E37A-DDEA-605F-9668-DA07166C0B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0FAF2C2D-64FE-A9F8-F76A-E8192A2E951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4D778337-3178-B0C4-3F68-7171F321CBC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7AAEFE54-EB25-AD50-DE88-8D017A91A276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437196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C048728E-8AD0-28AE-7B68-F69BA70D9A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91FFB64E-7C0C-EF92-64D1-8C5DDCE377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E055FC84-36E1-B381-3C55-075F321AB2B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0E4C2F44-DA2F-4CFC-D3FC-4948F2EBB5E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03581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17142230-8EBC-1C29-43B8-55973A5FB2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824713D9-31CD-274C-5CA7-81A03E9E482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62BBD8E9-4844-1255-CBCF-841459C3EA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BE37C671-9093-613A-406A-D81CFB3156E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59911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122580A4-097A-EBFA-6354-CB27BE297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0F5BB68F-E120-816E-0DFA-68CDDAB7102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3BB0A7EC-4018-6AAC-00EC-CD4DE0E0AC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3EAB4138-78C1-02DE-4E68-640B1059AC9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6646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A7580AA2-172D-3E84-1AD6-4AC6DCB29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F3172CFD-750F-00A9-9AC4-1FC5A8BE993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9A0208C0-B353-F4F6-E42A-E68CB1AACEB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6F14D8EA-9913-4138-F792-E49CBE2FC96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492077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08AA52E7-5C8F-88B7-A874-B862B1083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EB3FADA2-EC0F-475D-FCCE-E04A9D362D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7CBEDD0A-51BC-634F-FA23-2FC219EE2FA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916C73DF-598D-26CC-7AF0-341765C0255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60579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88ACD37-02C0-29BF-B61C-926215EB9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7D7801FF-E630-F950-ABE9-29B3E6893C4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3A282B50-4CC0-F12C-F05F-B9A7CA1D50C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76CC695F-73C5-A2C8-0D3C-6511A9C03E3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291540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D171F92D-FBCF-B4B3-80A4-4DFBDD2DC1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2D247EDA-97DE-1387-74D0-92506BFD9F3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0A8EC269-DE04-7805-6F83-1277607998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DF87B96B-309E-230F-9D5A-631F49A845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04588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D3A8EEB-A9FA-F103-7803-400BA4A31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5D95B8D9-4577-B631-7A81-AEC2F56E622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B4119DB4-0A57-3565-EF04-0174390CDF3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ACBBEF06-A00F-4F81-FFEF-702418161F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55403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F7AF07DE-D053-5587-4BC9-1965FC05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A96976B6-0538-A780-FB28-1D6BDCC11B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31EF9077-809E-AE85-99E9-0F9297DF770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39EB1317-8821-65A2-6E15-05559D80120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459377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2443EDC9-EB27-3CA8-8212-28945C3F5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E5460DD8-C56D-CDBA-6E23-3B5445DBD85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AE1C2CCC-4575-F5A1-4ADE-A8C2EF3BC30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9DFEF020-5F3B-21EB-0B17-863B29C09A3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901066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>
          <a:extLst>
            <a:ext uri="{FF2B5EF4-FFF2-40B4-BE49-F238E27FC236}">
              <a16:creationId xmlns:a16="http://schemas.microsoft.com/office/drawing/2014/main" id="{8022F8EE-24C4-8429-5237-F620046501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>
            <a:extLst>
              <a:ext uri="{FF2B5EF4-FFF2-40B4-BE49-F238E27FC236}">
                <a16:creationId xmlns:a16="http://schemas.microsoft.com/office/drawing/2014/main" id="{0FC8A2CB-961B-3178-98C6-46C602D8ACE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>
            <a:extLst>
              <a:ext uri="{FF2B5EF4-FFF2-40B4-BE49-F238E27FC236}">
                <a16:creationId xmlns:a16="http://schemas.microsoft.com/office/drawing/2014/main" id="{79DB8EFE-3610-25CB-1982-19D4715D29A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>
            <a:extLst>
              <a:ext uri="{FF2B5EF4-FFF2-40B4-BE49-F238E27FC236}">
                <a16:creationId xmlns:a16="http://schemas.microsoft.com/office/drawing/2014/main" id="{8D35E93B-5419-E8A5-3829-6F0D18E1972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487877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0BE8B6FA-C28F-E6B7-7675-1C811EA1D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DFCAA0AF-C467-A193-0C79-8B25D825A5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893A0BD9-BD31-ECF5-A9E6-3351B7F2F5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9C6C8846-8C8C-50C1-6709-D0D78DC888A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9850173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01418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0CD49062-1F40-9FEC-CD31-F447A3EF7A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0B75E2BD-CF5F-F52B-F351-44460F38F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EDCAA875-A401-0271-D3B2-FA11F199F43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F3C3611F-3085-0D19-7A01-661D932326E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6149162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683894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20060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44676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1218733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100497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20463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1626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073157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29187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934808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2ee3cde08b4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597432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3506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76040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60540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3114961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652947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7160012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ee7cfdc3c8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101" name="Google Shape;101;g2ee7cfdc3c8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g2ee7cfdc3c8_0_9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2583557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71695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14688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54930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6129626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658284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61BCB19C-AC1D-957E-C799-E41A4A7B28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>
            <a:extLst>
              <a:ext uri="{FF2B5EF4-FFF2-40B4-BE49-F238E27FC236}">
                <a16:creationId xmlns:a16="http://schemas.microsoft.com/office/drawing/2014/main" id="{61AEDB90-0AB7-39E4-BD3C-09E5E5719C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>
            <a:extLst>
              <a:ext uri="{FF2B5EF4-FFF2-40B4-BE49-F238E27FC236}">
                <a16:creationId xmlns:a16="http://schemas.microsoft.com/office/drawing/2014/main" id="{D6061580-5B79-9AE6-BD40-DF7C0E067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>
            <a:extLst>
              <a:ext uri="{FF2B5EF4-FFF2-40B4-BE49-F238E27FC236}">
                <a16:creationId xmlns:a16="http://schemas.microsoft.com/office/drawing/2014/main" id="{D90CE06F-8E59-81BA-8898-02C925819B5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664868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9444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5739978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279d076ef0c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941" name="Google Shape;941;g279d076ef0c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2" name="Google Shape;942;g279d076ef0c_0_2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AE913402-2E5B-8BD3-6CDA-06D6AFEB6B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>
            <a:extLst>
              <a:ext uri="{FF2B5EF4-FFF2-40B4-BE49-F238E27FC236}">
                <a16:creationId xmlns:a16="http://schemas.microsoft.com/office/drawing/2014/main" id="{4557AD39-4574-7077-5F8E-7DAAD80E490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>
            <a:extLst>
              <a:ext uri="{FF2B5EF4-FFF2-40B4-BE49-F238E27FC236}">
                <a16:creationId xmlns:a16="http://schemas.microsoft.com/office/drawing/2014/main" id="{339EFF64-0EBB-9DED-CB44-766BF9B0710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>
            <a:extLst>
              <a:ext uri="{FF2B5EF4-FFF2-40B4-BE49-F238E27FC236}">
                <a16:creationId xmlns:a16="http://schemas.microsoft.com/office/drawing/2014/main" id="{2542A56B-1E3F-B783-D659-F53810C76E4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82323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670E02E8-7AF3-FD94-B492-B67D63998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>
            <a:extLst>
              <a:ext uri="{FF2B5EF4-FFF2-40B4-BE49-F238E27FC236}">
                <a16:creationId xmlns:a16="http://schemas.microsoft.com/office/drawing/2014/main" id="{B2398CF3-11AC-8325-1F7F-A7E1F0A2B0C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>
            <a:extLst>
              <a:ext uri="{FF2B5EF4-FFF2-40B4-BE49-F238E27FC236}">
                <a16:creationId xmlns:a16="http://schemas.microsoft.com/office/drawing/2014/main" id="{25F5BF66-AA4F-1F03-952D-AB2C2410C3D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>
            <a:extLst>
              <a:ext uri="{FF2B5EF4-FFF2-40B4-BE49-F238E27FC236}">
                <a16:creationId xmlns:a16="http://schemas.microsoft.com/office/drawing/2014/main" id="{1F3D2CB9-868B-6BE5-D532-9BB0DA286CF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104717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C98F2EE2-266F-B625-9CE1-37B2CC53E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>
            <a:extLst>
              <a:ext uri="{FF2B5EF4-FFF2-40B4-BE49-F238E27FC236}">
                <a16:creationId xmlns:a16="http://schemas.microsoft.com/office/drawing/2014/main" id="{DF94B8E7-7679-7A7B-DD0A-6D76A47C78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>
            <a:extLst>
              <a:ext uri="{FF2B5EF4-FFF2-40B4-BE49-F238E27FC236}">
                <a16:creationId xmlns:a16="http://schemas.microsoft.com/office/drawing/2014/main" id="{FD6C9AE9-9AE4-A0EB-D4D2-577B0FED9B8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>
            <a:extLst>
              <a:ext uri="{FF2B5EF4-FFF2-40B4-BE49-F238E27FC236}">
                <a16:creationId xmlns:a16="http://schemas.microsoft.com/office/drawing/2014/main" id="{D2BF9851-4242-BF1F-3168-4E0E3F8E304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29894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>
          <a:extLst>
            <a:ext uri="{FF2B5EF4-FFF2-40B4-BE49-F238E27FC236}">
              <a16:creationId xmlns:a16="http://schemas.microsoft.com/office/drawing/2014/main" id="{D9A22BC3-9CEA-CDF7-FB5D-4F7520CA39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f11efa4c28_0_338:notes">
            <a:extLst>
              <a:ext uri="{FF2B5EF4-FFF2-40B4-BE49-F238E27FC236}">
                <a16:creationId xmlns:a16="http://schemas.microsoft.com/office/drawing/2014/main" id="{64E7EF08-F1FD-A679-4444-21131AB611A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472" name="Google Shape;472;g2f11efa4c28_0_338:notes">
            <a:extLst>
              <a:ext uri="{FF2B5EF4-FFF2-40B4-BE49-F238E27FC236}">
                <a16:creationId xmlns:a16="http://schemas.microsoft.com/office/drawing/2014/main" id="{5509C701-85ED-E8EB-33B4-C9E04CFBF5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2f11efa4c28_0_338:notes">
            <a:extLst>
              <a:ext uri="{FF2B5EF4-FFF2-40B4-BE49-F238E27FC236}">
                <a16:creationId xmlns:a16="http://schemas.microsoft.com/office/drawing/2014/main" id="{9409A069-D947-2919-BC24-9421CA92D56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1681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93480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B57CEB85-D222-4F7F-D67F-255785D73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E97B5446-64A9-CDE7-0FC2-0FE345D27A5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AA3AD887-B1EC-F815-99CD-9DF19E168A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724BFCD8-DD16-37DF-FC5D-65A0A61CEDF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452298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>
          <a:extLst>
            <a:ext uri="{FF2B5EF4-FFF2-40B4-BE49-F238E27FC236}">
              <a16:creationId xmlns:a16="http://schemas.microsoft.com/office/drawing/2014/main" id="{A377EDD3-02CB-EA17-4082-8E0A1F3B4B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e3cde08b4_0_5:notes">
            <a:extLst>
              <a:ext uri="{FF2B5EF4-FFF2-40B4-BE49-F238E27FC236}">
                <a16:creationId xmlns:a16="http://schemas.microsoft.com/office/drawing/2014/main" id="{AEC03CB3-A38C-1E5D-844B-172ADC2A959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63" name="Google Shape;63;g2ee3cde08b4_0_5:notes">
            <a:extLst>
              <a:ext uri="{FF2B5EF4-FFF2-40B4-BE49-F238E27FC236}">
                <a16:creationId xmlns:a16="http://schemas.microsoft.com/office/drawing/2014/main" id="{69DC8129-AB16-9F2B-3774-F454485C9B5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ee3cde08b4_0_5:notes">
            <a:extLst>
              <a:ext uri="{FF2B5EF4-FFF2-40B4-BE49-F238E27FC236}">
                <a16:creationId xmlns:a16="http://schemas.microsoft.com/office/drawing/2014/main" id="{CD63ECA1-5763-61AE-71A6-F5E0AFD9BE3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840960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rpa.mil/research/programs/assured-micropatching" TargetMode="External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.png"/><Relationship Id="rId4" Type="http://schemas.openxmlformats.org/officeDocument/2006/relationships/hyperlink" Target="https://www.darpa.mil/research/programs/cyber-grand-challeng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compilation.wiki/fundamentals/overview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compilation.wiki/fundamentals/cfg-recovery/overview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ecompilation.wiki/fundamentals/type-recovery/overview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5.jpe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ecompilation.wiki/" TargetMode="External"/><Relationship Id="rId5" Type="http://schemas.openxmlformats.org/officeDocument/2006/relationships/hyperlink" Target="https://github.com/angr/angr" TargetMode="External"/><Relationship Id="rId4" Type="http://schemas.openxmlformats.org/officeDocument/2006/relationships/hyperlink" Target="https://twitter.com/mahal0z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gi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/>
          <p:nvPr/>
        </p:nvSpPr>
        <p:spPr>
          <a:xfrm>
            <a:off x="522600" y="2144493"/>
            <a:ext cx="8098800" cy="45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King of Static Analysis: Decompilers</a:t>
            </a:r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"/>
          </p:nvPr>
        </p:nvSpPr>
        <p:spPr>
          <a:xfrm>
            <a:off x="522586" y="3148494"/>
            <a:ext cx="8098800" cy="814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20000"/>
          </a:bodyPr>
          <a:lstStyle/>
          <a:p>
            <a:pPr marL="0" indent="0">
              <a:lnSpc>
                <a:spcPct val="90000"/>
              </a:lnSpc>
              <a:buClr>
                <a:schemeClr val="dk1"/>
              </a:buClr>
              <a:buSzPts val="1100"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CSE 598 - </a:t>
            </a: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Applied Program Analysis and Debugging, Fall 2025</a:t>
            </a:r>
          </a:p>
          <a:p>
            <a:pPr marL="0" indent="0">
              <a:lnSpc>
                <a:spcPct val="90000"/>
              </a:lnSpc>
              <a:buClr>
                <a:schemeClr val="dk1"/>
              </a:buClr>
              <a:buSzPts val="1100"/>
            </a:pPr>
            <a:endParaRPr lang="en"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Zion </a:t>
            </a:r>
            <a:r>
              <a:rPr lang="en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Leonahenahe</a:t>
            </a: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Basque</a:t>
            </a: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Arizona State University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Google Shape;67;p14">
            <a:extLst>
              <a:ext uri="{FF2B5EF4-FFF2-40B4-BE49-F238E27FC236}">
                <a16:creationId xmlns:a16="http://schemas.microsoft.com/office/drawing/2014/main" id="{3A563713-BD6F-A045-DBAE-CE9589F3576D}"/>
              </a:ext>
            </a:extLst>
          </p:cNvPr>
          <p:cNvSpPr txBox="1"/>
          <p:nvPr/>
        </p:nvSpPr>
        <p:spPr>
          <a:xfrm>
            <a:off x="522586" y="2772092"/>
            <a:ext cx="8098800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A2D6F1-B5A1-01F3-C300-E1394081671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4C4764A-7666-2FFD-0804-F4D4F0F0F142}"/>
              </a:ext>
            </a:extLst>
          </p:cNvPr>
          <p:cNvSpPr txBox="1"/>
          <p:nvPr/>
        </p:nvSpPr>
        <p:spPr>
          <a:xfrm>
            <a:off x="8711921" y="478301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1F3AA8-373F-2CA4-048E-92EC36E14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0338" y="1434097"/>
            <a:ext cx="1168082" cy="1168082"/>
          </a:xfrm>
          <a:prstGeom prst="rect">
            <a:avLst/>
          </a:prstGeom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C2C224F3-A6C3-772C-0CE6-F82AB52CDF4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63EB7823-E9A6-28F3-26E2-05A341C98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A9F87680-1FC6-C292-8BD0-D2D44AAA98A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getting the source is not trivial…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A1F49BDC-92EC-E350-1E6F-50E58CB28458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51DF1878-A34A-9D08-0079-8B9DBCC4088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15FD28-E100-1644-2062-A4855F5EE04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9" name="Google Shape;104;p17">
            <a:extLst>
              <a:ext uri="{FF2B5EF4-FFF2-40B4-BE49-F238E27FC236}">
                <a16:creationId xmlns:a16="http://schemas.microsoft.com/office/drawing/2014/main" id="{D2A1AB56-FFA3-CB73-1C0F-CC077C6C2953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09" y="1857870"/>
            <a:ext cx="1209349" cy="12590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107;p17">
            <a:extLst>
              <a:ext uri="{FF2B5EF4-FFF2-40B4-BE49-F238E27FC236}">
                <a16:creationId xmlns:a16="http://schemas.microsoft.com/office/drawing/2014/main" id="{1638C193-A1B0-639D-B806-7FE328A50C50}"/>
              </a:ext>
            </a:extLst>
          </p:cNvPr>
          <p:cNvGraphicFramePr/>
          <p:nvPr/>
        </p:nvGraphicFramePr>
        <p:xfrm>
          <a:off x="3336903" y="2027591"/>
          <a:ext cx="2248215" cy="1091756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22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(welcome) 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"hello!"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"goodbye"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829B26-3793-9BD1-5D56-FAE5C7E73D0D}"/>
              </a:ext>
            </a:extLst>
          </p:cNvPr>
          <p:cNvCxnSpPr>
            <a:cxnSpLocks/>
          </p:cNvCxnSpPr>
          <p:nvPr/>
        </p:nvCxnSpPr>
        <p:spPr>
          <a:xfrm flipV="1">
            <a:off x="2127554" y="2556094"/>
            <a:ext cx="105510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958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F7FEB900-A759-EB6F-8588-BE013ABF7F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FA205C15-858C-D5A1-83F3-8DC707A8BFE8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chemeClr val="dk1"/>
              </a:buClr>
              <a:buSzPts val="4900"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But getting the source is not trivial…</a:t>
            </a: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B5D3FF69-9424-2423-5252-4451F8ACE286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EA343DED-7862-5264-6A86-F696C403A63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CE1CA7-7E0E-B6EC-8CAA-08A0F97204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9" name="Google Shape;104;p17">
            <a:extLst>
              <a:ext uri="{FF2B5EF4-FFF2-40B4-BE49-F238E27FC236}">
                <a16:creationId xmlns:a16="http://schemas.microsoft.com/office/drawing/2014/main" id="{87A6A8CD-C0F3-EDD4-9AAC-496D8DD67C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09" y="1857870"/>
            <a:ext cx="1209349" cy="12590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107;p17">
            <a:extLst>
              <a:ext uri="{FF2B5EF4-FFF2-40B4-BE49-F238E27FC236}">
                <a16:creationId xmlns:a16="http://schemas.microsoft.com/office/drawing/2014/main" id="{33729CA1-D41F-F56C-E9D6-94286ED9C059}"/>
              </a:ext>
            </a:extLst>
          </p:cNvPr>
          <p:cNvGraphicFramePr/>
          <p:nvPr/>
        </p:nvGraphicFramePr>
        <p:xfrm>
          <a:off x="3336903" y="2027591"/>
          <a:ext cx="2248215" cy="1091756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22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(welcome) 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"hello!"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"goodbye"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7F15675-CCE1-FDF0-AF14-6F96B3113562}"/>
              </a:ext>
            </a:extLst>
          </p:cNvPr>
          <p:cNvCxnSpPr>
            <a:cxnSpLocks/>
          </p:cNvCxnSpPr>
          <p:nvPr/>
        </p:nvCxnSpPr>
        <p:spPr>
          <a:xfrm flipV="1">
            <a:off x="2127554" y="2556094"/>
            <a:ext cx="105510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&quot;No&quot; Symbol 1">
            <a:extLst>
              <a:ext uri="{FF2B5EF4-FFF2-40B4-BE49-F238E27FC236}">
                <a16:creationId xmlns:a16="http://schemas.microsoft.com/office/drawing/2014/main" id="{C19379F7-3647-1F75-FC5C-21A6BB54C501}"/>
              </a:ext>
            </a:extLst>
          </p:cNvPr>
          <p:cNvSpPr/>
          <p:nvPr/>
        </p:nvSpPr>
        <p:spPr>
          <a:xfrm>
            <a:off x="3044342" y="1268181"/>
            <a:ext cx="2540776" cy="2610577"/>
          </a:xfrm>
          <a:prstGeom prst="noSmoking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078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0AB71CAB-FA3A-4771-4B61-86819A8AE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51FB90BC-0479-4D88-CD39-20196C833BE6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Compilers strip programs of semantics!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6F006B94-10F6-93AF-B014-590B637F4CFF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911A5D-EFFF-C33D-A317-AC39E2AE3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2" name="Google Shape;889;p58">
            <a:extLst>
              <a:ext uri="{FF2B5EF4-FFF2-40B4-BE49-F238E27FC236}">
                <a16:creationId xmlns:a16="http://schemas.microsoft.com/office/drawing/2014/main" id="{D789D872-CF91-4D8E-8D9B-405DF28AF38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6939421"/>
              </p:ext>
            </p:extLst>
          </p:nvPr>
        </p:nvGraphicFramePr>
        <p:xfrm>
          <a:off x="440266" y="1118763"/>
          <a:ext cx="2924168" cy="3022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24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0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889;p58">
            <a:extLst>
              <a:ext uri="{FF2B5EF4-FFF2-40B4-BE49-F238E27FC236}">
                <a16:creationId xmlns:a16="http://schemas.microsoft.com/office/drawing/2014/main" id="{28B9E8EF-2909-40ED-EAF4-CAC1794AAE3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181529"/>
              </p:ext>
            </p:extLst>
          </p:nvPr>
        </p:nvGraphicFramePr>
        <p:xfrm>
          <a:off x="5397707" y="1103731"/>
          <a:ext cx="3074751" cy="397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37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F031ED0-2C9E-4B73-A198-E3BCA007ACA7}"/>
              </a:ext>
            </a:extLst>
          </p:cNvPr>
          <p:cNvCxnSpPr>
            <a:cxnSpLocks/>
          </p:cNvCxnSpPr>
          <p:nvPr/>
        </p:nvCxnSpPr>
        <p:spPr>
          <a:xfrm>
            <a:off x="3413295" y="2630063"/>
            <a:ext cx="564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79B58E-BA7B-0A63-B42F-3DF4B5443FE1}"/>
              </a:ext>
            </a:extLst>
          </p:cNvPr>
          <p:cNvCxnSpPr>
            <a:cxnSpLocks/>
          </p:cNvCxnSpPr>
          <p:nvPr/>
        </p:nvCxnSpPr>
        <p:spPr>
          <a:xfrm>
            <a:off x="4725563" y="2630063"/>
            <a:ext cx="605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16CD185-4AD7-53F3-E6D0-162EA98D41C2}"/>
              </a:ext>
            </a:extLst>
          </p:cNvPr>
          <p:cNvSpPr txBox="1"/>
          <p:nvPr/>
        </p:nvSpPr>
        <p:spPr>
          <a:xfrm>
            <a:off x="1287438" y="73235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312499E-0106-3304-E345-8C90199D0F2F}"/>
              </a:ext>
            </a:extLst>
          </p:cNvPr>
          <p:cNvSpPr txBox="1"/>
          <p:nvPr/>
        </p:nvSpPr>
        <p:spPr>
          <a:xfrm>
            <a:off x="6454020" y="723794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IDA Pro 9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B4B7A25D-E409-E9BB-E917-8D878862F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758" y="2226063"/>
            <a:ext cx="684805" cy="8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14348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718CC50B-DE4C-664F-053D-A1DA81D0C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6D350182-CCD7-DE35-E30E-1B928FCE7359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Compilers strip programs of semantics: variables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8505B96C-8E1E-E136-33A4-5E402D8B0327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3DDC2B-B228-5E9A-1547-6EF8616453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2" name="Google Shape;889;p58">
            <a:extLst>
              <a:ext uri="{FF2B5EF4-FFF2-40B4-BE49-F238E27FC236}">
                <a16:creationId xmlns:a16="http://schemas.microsoft.com/office/drawing/2014/main" id="{EAF68C55-AA45-CF6D-CDB5-1DACEA092C2B}"/>
              </a:ext>
            </a:extLst>
          </p:cNvPr>
          <p:cNvGraphicFramePr/>
          <p:nvPr/>
        </p:nvGraphicFramePr>
        <p:xfrm>
          <a:off x="440266" y="1118763"/>
          <a:ext cx="2924168" cy="3022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24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0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889;p58">
            <a:extLst>
              <a:ext uri="{FF2B5EF4-FFF2-40B4-BE49-F238E27FC236}">
                <a16:creationId xmlns:a16="http://schemas.microsoft.com/office/drawing/2014/main" id="{EBD66E0B-BF7B-6D56-B509-BD5FFCC0970E}"/>
              </a:ext>
            </a:extLst>
          </p:cNvPr>
          <p:cNvGraphicFramePr/>
          <p:nvPr/>
        </p:nvGraphicFramePr>
        <p:xfrm>
          <a:off x="5397707" y="1103731"/>
          <a:ext cx="3074751" cy="397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37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0B84ED3-27AD-DB9C-BE53-0F7349C547D1}"/>
              </a:ext>
            </a:extLst>
          </p:cNvPr>
          <p:cNvCxnSpPr>
            <a:cxnSpLocks/>
          </p:cNvCxnSpPr>
          <p:nvPr/>
        </p:nvCxnSpPr>
        <p:spPr>
          <a:xfrm>
            <a:off x="3413295" y="2630063"/>
            <a:ext cx="564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91210B-87AF-2D99-2D28-F95DB9ABF057}"/>
              </a:ext>
            </a:extLst>
          </p:cNvPr>
          <p:cNvCxnSpPr>
            <a:cxnSpLocks/>
          </p:cNvCxnSpPr>
          <p:nvPr/>
        </p:nvCxnSpPr>
        <p:spPr>
          <a:xfrm>
            <a:off x="4725563" y="2630063"/>
            <a:ext cx="605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BFCA0E3-5795-37DE-027B-DA609F8FA9FE}"/>
              </a:ext>
            </a:extLst>
          </p:cNvPr>
          <p:cNvSpPr txBox="1"/>
          <p:nvPr/>
        </p:nvSpPr>
        <p:spPr>
          <a:xfrm>
            <a:off x="1287438" y="73235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607146D7-B5C4-14F2-8418-3640FB8DC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758" y="2226063"/>
            <a:ext cx="684805" cy="8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455E1CD-9188-E3BC-F2B7-7C115E0C6E6A}"/>
              </a:ext>
            </a:extLst>
          </p:cNvPr>
          <p:cNvSpPr/>
          <p:nvPr/>
        </p:nvSpPr>
        <p:spPr>
          <a:xfrm>
            <a:off x="5758626" y="1548027"/>
            <a:ext cx="460690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C3C598-3E45-AE5A-2507-782431B4E5CC}"/>
              </a:ext>
            </a:extLst>
          </p:cNvPr>
          <p:cNvSpPr/>
          <p:nvPr/>
        </p:nvSpPr>
        <p:spPr>
          <a:xfrm>
            <a:off x="816679" y="1467755"/>
            <a:ext cx="1305288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81E396-D42C-FEE7-69B2-08756BBD969D}"/>
              </a:ext>
            </a:extLst>
          </p:cNvPr>
          <p:cNvSpPr txBox="1"/>
          <p:nvPr/>
        </p:nvSpPr>
        <p:spPr>
          <a:xfrm>
            <a:off x="6454020" y="723794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IDA Pro 9</a:t>
            </a:r>
          </a:p>
        </p:txBody>
      </p:sp>
    </p:spTree>
    <p:extLst>
      <p:ext uri="{BB962C8B-B14F-4D97-AF65-F5344CB8AC3E}">
        <p14:creationId xmlns:p14="http://schemas.microsoft.com/office/powerpoint/2010/main" val="8393971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66BF81E2-D299-33FC-CD46-4AC9205DF6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81F02019-9E82-425E-712D-CF1210E9859F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Compilers strip programs of semantics: code flow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AA4CAD77-0B62-4689-377A-0E72E82CE68F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679F7A-C12C-E2CF-0201-2E424C957C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2" name="Google Shape;889;p58">
            <a:extLst>
              <a:ext uri="{FF2B5EF4-FFF2-40B4-BE49-F238E27FC236}">
                <a16:creationId xmlns:a16="http://schemas.microsoft.com/office/drawing/2014/main" id="{8433AA9A-66B9-C9F5-4849-CAD9351B98B9}"/>
              </a:ext>
            </a:extLst>
          </p:cNvPr>
          <p:cNvGraphicFramePr/>
          <p:nvPr/>
        </p:nvGraphicFramePr>
        <p:xfrm>
          <a:off x="440266" y="1118763"/>
          <a:ext cx="2924168" cy="3022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24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0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889;p58">
            <a:extLst>
              <a:ext uri="{FF2B5EF4-FFF2-40B4-BE49-F238E27FC236}">
                <a16:creationId xmlns:a16="http://schemas.microsoft.com/office/drawing/2014/main" id="{B5DB2620-C7C3-0218-A5D6-9ABD0F8398AC}"/>
              </a:ext>
            </a:extLst>
          </p:cNvPr>
          <p:cNvGraphicFramePr/>
          <p:nvPr/>
        </p:nvGraphicFramePr>
        <p:xfrm>
          <a:off x="5397707" y="1103731"/>
          <a:ext cx="3074751" cy="397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37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06AA186-30A7-09CC-4E67-03418B31174B}"/>
              </a:ext>
            </a:extLst>
          </p:cNvPr>
          <p:cNvCxnSpPr>
            <a:cxnSpLocks/>
          </p:cNvCxnSpPr>
          <p:nvPr/>
        </p:nvCxnSpPr>
        <p:spPr>
          <a:xfrm>
            <a:off x="3413295" y="2630063"/>
            <a:ext cx="56406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3B0FA9D-5AFE-C4F5-0729-8FBD3A456BC5}"/>
              </a:ext>
            </a:extLst>
          </p:cNvPr>
          <p:cNvCxnSpPr>
            <a:cxnSpLocks/>
          </p:cNvCxnSpPr>
          <p:nvPr/>
        </p:nvCxnSpPr>
        <p:spPr>
          <a:xfrm>
            <a:off x="4725563" y="2630063"/>
            <a:ext cx="605169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B072C1BE-9AF3-6051-56FC-7468636334D1}"/>
              </a:ext>
            </a:extLst>
          </p:cNvPr>
          <p:cNvSpPr txBox="1"/>
          <p:nvPr/>
        </p:nvSpPr>
        <p:spPr>
          <a:xfrm>
            <a:off x="1287438" y="73235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A261134C-FB25-7617-8942-4D58349FE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758" y="2226063"/>
            <a:ext cx="684805" cy="8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F4F5B59-7F51-F2EC-30B2-CAC55657BA21}"/>
              </a:ext>
            </a:extLst>
          </p:cNvPr>
          <p:cNvSpPr/>
          <p:nvPr/>
        </p:nvSpPr>
        <p:spPr>
          <a:xfrm>
            <a:off x="5678654" y="3046433"/>
            <a:ext cx="980412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4B1313-8844-B8A9-F85C-69C65002A2B2}"/>
              </a:ext>
            </a:extLst>
          </p:cNvPr>
          <p:cNvSpPr/>
          <p:nvPr/>
        </p:nvSpPr>
        <p:spPr>
          <a:xfrm>
            <a:off x="5778424" y="2810930"/>
            <a:ext cx="980412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3FCFAE-532A-A73A-C922-58D2B94DAEA8}"/>
              </a:ext>
            </a:extLst>
          </p:cNvPr>
          <p:cNvSpPr/>
          <p:nvPr/>
        </p:nvSpPr>
        <p:spPr>
          <a:xfrm>
            <a:off x="5678654" y="3884134"/>
            <a:ext cx="980412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741495D-D46A-5BDF-BDCA-9BFF0D9D890F}"/>
              </a:ext>
            </a:extLst>
          </p:cNvPr>
          <p:cNvSpPr txBox="1"/>
          <p:nvPr/>
        </p:nvSpPr>
        <p:spPr>
          <a:xfrm>
            <a:off x="6454020" y="723794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IDA Pro 9</a:t>
            </a:r>
          </a:p>
        </p:txBody>
      </p:sp>
    </p:spTree>
    <p:extLst>
      <p:ext uri="{BB962C8B-B14F-4D97-AF65-F5344CB8AC3E}">
        <p14:creationId xmlns:p14="http://schemas.microsoft.com/office/powerpoint/2010/main" val="3079410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126C5B6F-4D22-FAE9-0978-3E88F4EA1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624FEBBF-E71F-6666-C728-4CD35081BA5C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Compilers strip programs of semantics: functions?!?!?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7734CAEF-346C-2CAF-D70F-D56321567DC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93E3AAC-00D4-BC9A-B3B9-52EF303CC8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2" name="Google Shape;889;p58">
            <a:extLst>
              <a:ext uri="{FF2B5EF4-FFF2-40B4-BE49-F238E27FC236}">
                <a16:creationId xmlns:a16="http://schemas.microsoft.com/office/drawing/2014/main" id="{69C5F170-E757-A146-6A9C-98BDFF486F57}"/>
              </a:ext>
            </a:extLst>
          </p:cNvPr>
          <p:cNvGraphicFramePr/>
          <p:nvPr/>
        </p:nvGraphicFramePr>
        <p:xfrm>
          <a:off x="440266" y="1118763"/>
          <a:ext cx="2924168" cy="3022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24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0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889;p58">
            <a:extLst>
              <a:ext uri="{FF2B5EF4-FFF2-40B4-BE49-F238E27FC236}">
                <a16:creationId xmlns:a16="http://schemas.microsoft.com/office/drawing/2014/main" id="{113F426A-B9CA-2A1C-B953-28F0A121F5AD}"/>
              </a:ext>
            </a:extLst>
          </p:cNvPr>
          <p:cNvGraphicFramePr/>
          <p:nvPr/>
        </p:nvGraphicFramePr>
        <p:xfrm>
          <a:off x="5397707" y="1103731"/>
          <a:ext cx="3074751" cy="397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37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9B13FE-BFDF-5C36-1579-B9290D9C03B7}"/>
              </a:ext>
            </a:extLst>
          </p:cNvPr>
          <p:cNvCxnSpPr>
            <a:cxnSpLocks/>
          </p:cNvCxnSpPr>
          <p:nvPr/>
        </p:nvCxnSpPr>
        <p:spPr>
          <a:xfrm>
            <a:off x="3413295" y="2630063"/>
            <a:ext cx="564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64CFCEC-1296-66D1-F7B9-DA769BAADC39}"/>
              </a:ext>
            </a:extLst>
          </p:cNvPr>
          <p:cNvCxnSpPr>
            <a:cxnSpLocks/>
          </p:cNvCxnSpPr>
          <p:nvPr/>
        </p:nvCxnSpPr>
        <p:spPr>
          <a:xfrm>
            <a:off x="4725563" y="2630063"/>
            <a:ext cx="605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BAF9A9E-64ED-C69E-82F7-834A0752ABEE}"/>
              </a:ext>
            </a:extLst>
          </p:cNvPr>
          <p:cNvSpPr txBox="1"/>
          <p:nvPr/>
        </p:nvSpPr>
        <p:spPr>
          <a:xfrm>
            <a:off x="1287438" y="73235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C7FF4CDE-17E1-E206-5933-720D24244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758" y="2226063"/>
            <a:ext cx="684805" cy="8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42485E-DC21-ECD4-341B-BC37EAB714FC}"/>
              </a:ext>
            </a:extLst>
          </p:cNvPr>
          <p:cNvSpPr/>
          <p:nvPr/>
        </p:nvSpPr>
        <p:spPr>
          <a:xfrm>
            <a:off x="1660133" y="2393926"/>
            <a:ext cx="1131927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0F4680-AD93-1924-E5D9-721D31B361D0}"/>
              </a:ext>
            </a:extLst>
          </p:cNvPr>
          <p:cNvSpPr/>
          <p:nvPr/>
        </p:nvSpPr>
        <p:spPr>
          <a:xfrm>
            <a:off x="1554268" y="1777841"/>
            <a:ext cx="1131927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3BB0CA-7A7B-21A4-A2B0-969877C9B719}"/>
              </a:ext>
            </a:extLst>
          </p:cNvPr>
          <p:cNvSpPr/>
          <p:nvPr/>
        </p:nvSpPr>
        <p:spPr>
          <a:xfrm>
            <a:off x="6055303" y="1966305"/>
            <a:ext cx="1385540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3B5327E-4E42-4D0F-DC5F-53C7EE025F49}"/>
              </a:ext>
            </a:extLst>
          </p:cNvPr>
          <p:cNvSpPr/>
          <p:nvPr/>
        </p:nvSpPr>
        <p:spPr>
          <a:xfrm>
            <a:off x="6668498" y="2661590"/>
            <a:ext cx="1385540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7A5B7B-D7B4-D745-54BF-3E3CA387A700}"/>
              </a:ext>
            </a:extLst>
          </p:cNvPr>
          <p:cNvSpPr/>
          <p:nvPr/>
        </p:nvSpPr>
        <p:spPr>
          <a:xfrm>
            <a:off x="6367189" y="4313681"/>
            <a:ext cx="1385540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3F1E54-C2A0-EE50-E152-B277D9A4337D}"/>
              </a:ext>
            </a:extLst>
          </p:cNvPr>
          <p:cNvSpPr txBox="1"/>
          <p:nvPr/>
        </p:nvSpPr>
        <p:spPr>
          <a:xfrm>
            <a:off x="6454020" y="723794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IDA Pro 9</a:t>
            </a:r>
          </a:p>
        </p:txBody>
      </p:sp>
    </p:spTree>
    <p:extLst>
      <p:ext uri="{BB962C8B-B14F-4D97-AF65-F5344CB8AC3E}">
        <p14:creationId xmlns:p14="http://schemas.microsoft.com/office/powerpoint/2010/main" val="6037866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3BDD3ADC-BCE1-F487-62D3-7EF55F623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008DF4CF-E068-FC74-55E8-99AFAE11FB9B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Compilers strip programs of semantics: functions?!?!?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74AE74D1-8227-4D9A-7C9D-5CB1E44FC8BE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35DBD-E692-3923-FD86-7A1EEA97B27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2" name="Google Shape;889;p58">
            <a:extLst>
              <a:ext uri="{FF2B5EF4-FFF2-40B4-BE49-F238E27FC236}">
                <a16:creationId xmlns:a16="http://schemas.microsoft.com/office/drawing/2014/main" id="{4907FACE-5EDB-9C01-5C4C-AEC4B0BEE529}"/>
              </a:ext>
            </a:extLst>
          </p:cNvPr>
          <p:cNvGraphicFramePr/>
          <p:nvPr/>
        </p:nvGraphicFramePr>
        <p:xfrm>
          <a:off x="440266" y="1118763"/>
          <a:ext cx="2924168" cy="3022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924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0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" name="Google Shape;889;p58">
            <a:extLst>
              <a:ext uri="{FF2B5EF4-FFF2-40B4-BE49-F238E27FC236}">
                <a16:creationId xmlns:a16="http://schemas.microsoft.com/office/drawing/2014/main" id="{02C75EEB-F17B-6D01-9D4F-E5EE93F8A150}"/>
              </a:ext>
            </a:extLst>
          </p:cNvPr>
          <p:cNvGraphicFramePr/>
          <p:nvPr/>
        </p:nvGraphicFramePr>
        <p:xfrm>
          <a:off x="5397707" y="1103731"/>
          <a:ext cx="3074751" cy="3973771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30747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973771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90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9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9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9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9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9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653ACE9-282D-5BBF-CE09-DA33C82E6151}"/>
              </a:ext>
            </a:extLst>
          </p:cNvPr>
          <p:cNvCxnSpPr>
            <a:cxnSpLocks/>
          </p:cNvCxnSpPr>
          <p:nvPr/>
        </p:nvCxnSpPr>
        <p:spPr>
          <a:xfrm>
            <a:off x="3413295" y="2630063"/>
            <a:ext cx="5640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6F68263-0AB6-BFBC-C0C0-C3C28AEA703F}"/>
              </a:ext>
            </a:extLst>
          </p:cNvPr>
          <p:cNvCxnSpPr>
            <a:cxnSpLocks/>
          </p:cNvCxnSpPr>
          <p:nvPr/>
        </p:nvCxnSpPr>
        <p:spPr>
          <a:xfrm>
            <a:off x="4725563" y="2630063"/>
            <a:ext cx="6051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4D050A5B-04D5-A43B-3871-4BA54842486D}"/>
              </a:ext>
            </a:extLst>
          </p:cNvPr>
          <p:cNvSpPr txBox="1"/>
          <p:nvPr/>
        </p:nvSpPr>
        <p:spPr>
          <a:xfrm>
            <a:off x="1287438" y="732357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 Code</a:t>
            </a: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F5031CD9-A67C-2E59-0CB4-9FE721462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758" y="2226063"/>
            <a:ext cx="684805" cy="80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B2AC4CC-0419-3331-B21E-F41399E72A18}"/>
              </a:ext>
            </a:extLst>
          </p:cNvPr>
          <p:cNvSpPr/>
          <p:nvPr/>
        </p:nvSpPr>
        <p:spPr>
          <a:xfrm>
            <a:off x="1660133" y="2393926"/>
            <a:ext cx="1131927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DA87CE-C2BF-9A60-6A9D-C29CFCE7F9F3}"/>
              </a:ext>
            </a:extLst>
          </p:cNvPr>
          <p:cNvSpPr/>
          <p:nvPr/>
        </p:nvSpPr>
        <p:spPr>
          <a:xfrm>
            <a:off x="1554268" y="1777841"/>
            <a:ext cx="1131927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A16F481-65D8-0B2A-A8DE-12D9BEAD45B7}"/>
              </a:ext>
            </a:extLst>
          </p:cNvPr>
          <p:cNvSpPr/>
          <p:nvPr/>
        </p:nvSpPr>
        <p:spPr>
          <a:xfrm>
            <a:off x="6055303" y="1966305"/>
            <a:ext cx="1385540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29C0E8-FB0C-AE8E-F16B-3E01A95AB7DE}"/>
              </a:ext>
            </a:extLst>
          </p:cNvPr>
          <p:cNvSpPr/>
          <p:nvPr/>
        </p:nvSpPr>
        <p:spPr>
          <a:xfrm>
            <a:off x="6668498" y="2661590"/>
            <a:ext cx="1385540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C27C8F3-720B-4E3A-4E8D-9EFBADEF518C}"/>
              </a:ext>
            </a:extLst>
          </p:cNvPr>
          <p:cNvSpPr/>
          <p:nvPr/>
        </p:nvSpPr>
        <p:spPr>
          <a:xfrm>
            <a:off x="6367189" y="4313681"/>
            <a:ext cx="1385540" cy="188464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0F6DF11-3F2D-7FD9-FFB6-5A814AEFCA3F}"/>
              </a:ext>
            </a:extLst>
          </p:cNvPr>
          <p:cNvSpPr txBox="1"/>
          <p:nvPr/>
        </p:nvSpPr>
        <p:spPr>
          <a:xfrm>
            <a:off x="6454020" y="723794"/>
            <a:ext cx="9621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IDA Pro 9</a:t>
            </a:r>
          </a:p>
        </p:txBody>
      </p:sp>
    </p:spTree>
    <p:extLst>
      <p:ext uri="{BB962C8B-B14F-4D97-AF65-F5344CB8AC3E}">
        <p14:creationId xmlns:p14="http://schemas.microsoft.com/office/powerpoint/2010/main" val="26342516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B23BA5E1-F2F5-75A9-4D9D-259537D4C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>
            <a:extLst>
              <a:ext uri="{FF2B5EF4-FFF2-40B4-BE49-F238E27FC236}">
                <a16:creationId xmlns:a16="http://schemas.microsoft.com/office/drawing/2014/main" id="{C987E3A8-789F-E2DC-B036-88AB81FB36A0}"/>
              </a:ext>
            </a:extLst>
          </p:cNvPr>
          <p:cNvSpPr txBox="1"/>
          <p:nvPr/>
        </p:nvSpPr>
        <p:spPr>
          <a:xfrm>
            <a:off x="522600" y="2117921"/>
            <a:ext cx="8098800" cy="45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And so, people have invested time and money in decompilers!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E5E706-A86B-6EAA-5A57-036FACF36A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97A0AA-0CC8-4FC2-A6C1-A94316B59B83}"/>
              </a:ext>
            </a:extLst>
          </p:cNvPr>
          <p:cNvSpPr txBox="1"/>
          <p:nvPr/>
        </p:nvSpPr>
        <p:spPr>
          <a:xfrm>
            <a:off x="8711921" y="478301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DAB87C-C7A8-A85A-40E1-7DF50C888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605" y="1403668"/>
            <a:ext cx="1168082" cy="1168082"/>
          </a:xfrm>
          <a:prstGeom prst="rect">
            <a:avLst/>
          </a:prstGeom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A42288AC-CABF-23D5-A93A-43717A3D0C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352674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41362D65-2B75-A245-99D0-7411F86C5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1E8F355B-875B-C989-EF9F-6513868CB949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Industry investment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4D2D29C9-1DB8-A889-AE72-862BF46BE5BE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D91CCB-04F4-C44B-7D44-8F74D5D78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8BAC2-CE14-2742-9985-AB8D01B461E8}"/>
              </a:ext>
            </a:extLst>
          </p:cNvPr>
          <p:cNvSpPr txBox="1"/>
          <p:nvPr/>
        </p:nvSpPr>
        <p:spPr>
          <a:xfrm>
            <a:off x="8812404" y="37279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D1D4A9-89D4-6390-8ABE-2A46609A8244}"/>
              </a:ext>
            </a:extLst>
          </p:cNvPr>
          <p:cNvSpPr txBox="1"/>
          <p:nvPr/>
        </p:nvSpPr>
        <p:spPr>
          <a:xfrm>
            <a:off x="359699" y="841751"/>
            <a:ext cx="8424601" cy="1425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Hex-Rays (IDA Pro),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~8k a year license 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Binary Ninja,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millions in investments from government contracts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Financial support at conferences to develop decompilers</a:t>
            </a:r>
          </a:p>
        </p:txBody>
      </p:sp>
      <p:pic>
        <p:nvPicPr>
          <p:cNvPr id="12" name="Google Shape;68;p14">
            <a:extLst>
              <a:ext uri="{FF2B5EF4-FFF2-40B4-BE49-F238E27FC236}">
                <a16:creationId xmlns:a16="http://schemas.microsoft.com/office/drawing/2014/main" id="{0C33ED58-F7D2-E6CB-D69F-5320927E92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236A8721-4B05-F75F-0D48-455B46247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870" y="2726467"/>
            <a:ext cx="1517468" cy="1517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B33B516-E4B1-C01C-E4F4-F81E1449B8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569" y="2774400"/>
            <a:ext cx="1372330" cy="137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327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719631D2-E177-F8B4-96BD-6B6097024C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607BA1D8-B7E3-84AA-C5AB-89828D7A717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Government investment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22441ECA-47A3-B2DD-20BB-FEE4B8E515F7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2319971-5D73-8FC2-0C60-455443CA5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0BE3EE-F330-B06D-9851-598F047FE030}"/>
              </a:ext>
            </a:extLst>
          </p:cNvPr>
          <p:cNvSpPr txBox="1"/>
          <p:nvPr/>
        </p:nvSpPr>
        <p:spPr>
          <a:xfrm>
            <a:off x="8812404" y="37279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0A16162-63CF-99AF-0ECF-2AB5629E344B}"/>
              </a:ext>
            </a:extLst>
          </p:cNvPr>
          <p:cNvSpPr txBox="1"/>
          <p:nvPr/>
        </p:nvSpPr>
        <p:spPr>
          <a:xfrm>
            <a:off x="359699" y="841751"/>
            <a:ext cx="8424601" cy="234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Millions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in funding from DARPA </a:t>
            </a: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3"/>
              </a:rPr>
              <a:t>https://www.darpa.mil/research/programs/assured-micropatching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4"/>
              </a:rPr>
              <a:t>https://www.darpa.mil/research/programs/cyber-grand-challenge</a:t>
            </a: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NSA’s creation of </a:t>
            </a: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Ghidra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rumored to be in development for decades</a:t>
            </a: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Google Shape;68;p14">
            <a:extLst>
              <a:ext uri="{FF2B5EF4-FFF2-40B4-BE49-F238E27FC236}">
                <a16:creationId xmlns:a16="http://schemas.microsoft.com/office/drawing/2014/main" id="{7E9EA2B2-E0C2-CD5D-EF20-B9DE6052DFFE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8" name="Picture 4" descr="DARPA - Wikipedia">
            <a:extLst>
              <a:ext uri="{FF2B5EF4-FFF2-40B4-BE49-F238E27FC236}">
                <a16:creationId xmlns:a16="http://schemas.microsoft.com/office/drawing/2014/main" id="{C9D69639-B780-79DC-4001-31D141A42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108" y="3154667"/>
            <a:ext cx="2624610" cy="1428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hidra - Wikipedia">
            <a:extLst>
              <a:ext uri="{FF2B5EF4-FFF2-40B4-BE49-F238E27FC236}">
                <a16:creationId xmlns:a16="http://schemas.microsoft.com/office/drawing/2014/main" id="{59879045-F0A9-BB86-9EE8-5310584EF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0880" y="3013688"/>
            <a:ext cx="1616709" cy="161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9135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DFCEEADA-12DE-D1A0-C894-5939086923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3E11F7A4-E39D-FCD1-96FF-439193F513A9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$ </a:t>
            </a:r>
            <a:r>
              <a:rPr lang="en" sz="2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whoami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96E3A460-FDC0-7F00-8640-2B3E8747750A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DC0A6B6-36B8-32D9-1DBF-2988B3E168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EAC1D70-D909-272F-407B-BD164B2D0339}"/>
              </a:ext>
            </a:extLst>
          </p:cNvPr>
          <p:cNvSpPr txBox="1"/>
          <p:nvPr/>
        </p:nvSpPr>
        <p:spPr>
          <a:xfrm>
            <a:off x="8812404" y="37279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6" name="Picture 2" descr="Shellphish">
            <a:extLst>
              <a:ext uri="{FF2B5EF4-FFF2-40B4-BE49-F238E27FC236}">
                <a16:creationId xmlns:a16="http://schemas.microsoft.com/office/drawing/2014/main" id="{F8206D68-5F96-E444-DF01-85910BDBC7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339" y="3038354"/>
            <a:ext cx="3155182" cy="1397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53A76C-473A-53C9-C419-721BA94E029A}"/>
              </a:ext>
            </a:extLst>
          </p:cNvPr>
          <p:cNvSpPr txBox="1"/>
          <p:nvPr/>
        </p:nvSpPr>
        <p:spPr>
          <a:xfrm>
            <a:off x="359699" y="841751"/>
            <a:ext cx="842460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 TA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this semester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senior PhD student, studying reverse engineering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decompiler author, developer, and travelling speaker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Shellphish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hacker (known for the $3 million we won from DARPA)</a:t>
            </a:r>
          </a:p>
          <a:p>
            <a:pPr marL="342900" indent="-342900">
              <a:buFontTx/>
              <a:buChar char="-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1" name="Picture 2" descr="Image">
            <a:extLst>
              <a:ext uri="{FF2B5EF4-FFF2-40B4-BE49-F238E27FC236}">
                <a16:creationId xmlns:a16="http://schemas.microsoft.com/office/drawing/2014/main" id="{4B51D722-28D6-C4E5-07FA-A5C1D6421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0161" y="2904202"/>
            <a:ext cx="2398779" cy="1799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oogle Shape;68;p14">
            <a:extLst>
              <a:ext uri="{FF2B5EF4-FFF2-40B4-BE49-F238E27FC236}">
                <a16:creationId xmlns:a16="http://schemas.microsoft.com/office/drawing/2014/main" id="{F609EC53-01F8-ADEF-D4CA-082EA0D4EB0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1077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C0E7A86A-B9C3-FD4D-9746-17EDFE0F0E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76908A97-2AEB-8703-BD8C-68EA1564A3FA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Scientific investment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27A3BFCF-762D-6766-91FB-6EEF771F322D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8EDEEB-0E50-896F-5708-151FE311C7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43589D-4C8D-F503-8981-B9425FE4450E}"/>
              </a:ext>
            </a:extLst>
          </p:cNvPr>
          <p:cNvSpPr txBox="1"/>
          <p:nvPr/>
        </p:nvSpPr>
        <p:spPr>
          <a:xfrm>
            <a:off x="8812404" y="37279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EE6520-D74B-2E60-523D-826D05274F91}"/>
              </a:ext>
            </a:extLst>
          </p:cNvPr>
          <p:cNvSpPr txBox="1"/>
          <p:nvPr/>
        </p:nvSpPr>
        <p:spPr>
          <a:xfrm>
            <a:off x="359699" y="841751"/>
            <a:ext cx="8424601" cy="2348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Academics started decompiler research </a:t>
            </a:r>
            <a:r>
              <a:rPr lang="en-US" sz="20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the 60s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!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Foundations laid in the 90s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Established core methodologies for decompilation…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lvl="1" indent="-342900">
              <a:lnSpc>
                <a:spcPct val="150000"/>
              </a:lnSpc>
              <a:buFontTx/>
              <a:buChar char="-"/>
            </a:pPr>
            <a:endParaRPr lang="en-US" sz="20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12" name="Google Shape;68;p14">
            <a:extLst>
              <a:ext uri="{FF2B5EF4-FFF2-40B4-BE49-F238E27FC236}">
                <a16:creationId xmlns:a16="http://schemas.microsoft.com/office/drawing/2014/main" id="{0FE56452-124B-F072-859C-EE62783FC8C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oogle Shape;60;p13">
            <a:extLst>
              <a:ext uri="{FF2B5EF4-FFF2-40B4-BE49-F238E27FC236}">
                <a16:creationId xmlns:a16="http://schemas.microsoft.com/office/drawing/2014/main" id="{5C9D9B9D-9E40-F5A5-1461-797785C7860F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l="21054" t="20717" r="20510" b="10704"/>
          <a:stretch/>
        </p:blipFill>
        <p:spPr>
          <a:xfrm>
            <a:off x="1879601" y="2778261"/>
            <a:ext cx="1764906" cy="1956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56A85711-323B-F44D-7493-998C4B771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151311"/>
            <a:ext cx="1400593" cy="1400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8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6F00ACDB-4A86-CC0C-9DD1-3C740CE9DC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A1B0EEFF-96CA-4F90-0E52-83564B31C115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How do </a:t>
            </a:r>
            <a:r>
              <a:rPr lang="en" sz="2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decompi</a:t>
            </a: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</a:t>
            </a:r>
            <a:r>
              <a:rPr lang="en" sz="2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rs</a:t>
            </a: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work?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E23304D7-29C3-E71D-2DEB-208A3E4278E4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E22F3AB5-84FF-FACE-C508-BD2942FF069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0D1096-91AB-E987-6497-5BE2D66854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pic>
        <p:nvPicPr>
          <p:cNvPr id="9" name="Google Shape;104;p17">
            <a:extLst>
              <a:ext uri="{FF2B5EF4-FFF2-40B4-BE49-F238E27FC236}">
                <a16:creationId xmlns:a16="http://schemas.microsoft.com/office/drawing/2014/main" id="{E16E3F7D-AE97-9F93-D55B-A7A0A304E58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69" y="2428638"/>
            <a:ext cx="800349" cy="799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61C58CF-AE3C-D0B4-BA71-171A82A97F1E}"/>
              </a:ext>
            </a:extLst>
          </p:cNvPr>
          <p:cNvCxnSpPr>
            <a:cxnSpLocks/>
          </p:cNvCxnSpPr>
          <p:nvPr/>
        </p:nvCxnSpPr>
        <p:spPr>
          <a:xfrm flipV="1">
            <a:off x="1148407" y="2796270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Google Shape;107;p17">
            <a:extLst>
              <a:ext uri="{FF2B5EF4-FFF2-40B4-BE49-F238E27FC236}">
                <a16:creationId xmlns:a16="http://schemas.microsoft.com/office/drawing/2014/main" id="{02369FAA-D0B8-AB04-59E3-5750AA574B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3381968"/>
              </p:ext>
            </p:extLst>
          </p:nvPr>
        </p:nvGraphicFramePr>
        <p:xfrm>
          <a:off x="6536085" y="2250392"/>
          <a:ext cx="2248215" cy="10917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8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(v1) 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"hello!"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"goodbye"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7E1C73C-DF05-3897-D0A2-920B88FDDB32}"/>
              </a:ext>
            </a:extLst>
          </p:cNvPr>
          <p:cNvGrpSpPr/>
          <p:nvPr/>
        </p:nvGrpSpPr>
        <p:grpSpPr>
          <a:xfrm>
            <a:off x="1754248" y="1718353"/>
            <a:ext cx="1468097" cy="2123712"/>
            <a:chOff x="3207236" y="1469556"/>
            <a:chExt cx="1219196" cy="183571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424EE0A5-D572-60F3-D41D-99B1E4526145}"/>
                </a:ext>
              </a:extLst>
            </p:cNvPr>
            <p:cNvSpPr/>
            <p:nvPr/>
          </p:nvSpPr>
          <p:spPr>
            <a:xfrm>
              <a:off x="3207236" y="1469556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582F6007-294A-F3BB-36DC-8DA30F4298C9}"/>
                </a:ext>
              </a:extLst>
            </p:cNvPr>
            <p:cNvSpPr/>
            <p:nvPr/>
          </p:nvSpPr>
          <p:spPr>
            <a:xfrm>
              <a:off x="3207236" y="3016952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8201D284-1FA0-2D20-CF02-A755720728DA}"/>
                </a:ext>
              </a:extLst>
            </p:cNvPr>
            <p:cNvSpPr/>
            <p:nvPr/>
          </p:nvSpPr>
          <p:spPr>
            <a:xfrm>
              <a:off x="3816834" y="2243254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452284D-6004-041E-6AB4-6154E88CF060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>
              <a:off x="3512035" y="1757870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9CF203A-6842-B84F-88B4-C2AA8068F42E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3512035" y="1757870"/>
              <a:ext cx="0" cy="125908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AFD4486D-0235-844B-A921-773D90349419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3512035" y="2531568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9CDE5FF7-6830-0D1E-757D-1239FE2E0BF7}"/>
              </a:ext>
            </a:extLst>
          </p:cNvPr>
          <p:cNvSpPr txBox="1"/>
          <p:nvPr/>
        </p:nvSpPr>
        <p:spPr>
          <a:xfrm>
            <a:off x="3422253" y="4768236"/>
            <a:ext cx="147086" cy="26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328D16A-35CB-B1CB-F939-C322F93B717A}"/>
              </a:ext>
            </a:extLst>
          </p:cNvPr>
          <p:cNvGrpSpPr/>
          <p:nvPr/>
        </p:nvGrpSpPr>
        <p:grpSpPr>
          <a:xfrm>
            <a:off x="4116920" y="1718351"/>
            <a:ext cx="1468097" cy="2123712"/>
            <a:chOff x="3207236" y="1469556"/>
            <a:chExt cx="1219196" cy="183571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A8F333FE-4199-824E-594C-9766D7F7B0E3}"/>
                </a:ext>
              </a:extLst>
            </p:cNvPr>
            <p:cNvSpPr/>
            <p:nvPr/>
          </p:nvSpPr>
          <p:spPr>
            <a:xfrm>
              <a:off x="3207236" y="1469556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onsolas"/>
                </a:rPr>
                <a:t>int v1;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831B19B-FB34-CA84-0154-B23AB429A980}"/>
                </a:ext>
              </a:extLst>
            </p:cNvPr>
            <p:cNvSpPr/>
            <p:nvPr/>
          </p:nvSpPr>
          <p:spPr>
            <a:xfrm>
              <a:off x="3207236" y="3016952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F2C84A0-A475-4337-30CA-1E9125290FE5}"/>
                </a:ext>
              </a:extLst>
            </p:cNvPr>
            <p:cNvSpPr/>
            <p:nvPr/>
          </p:nvSpPr>
          <p:spPr>
            <a:xfrm>
              <a:off x="3816834" y="2243254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96A83E3D-D82D-2758-F972-4B64BD982AC9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3512035" y="1757870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D8262EB8-DEDD-8D6D-0D10-7FFF2172C23E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3512035" y="1757870"/>
              <a:ext cx="0" cy="125908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02C48AF2-5E7D-0BB5-2F5D-233DB4F427E3}"/>
                </a:ext>
              </a:extLst>
            </p:cNvPr>
            <p:cNvCxnSpPr>
              <a:cxnSpLocks/>
              <a:stCxn id="28" idx="2"/>
              <a:endCxn id="27" idx="0"/>
            </p:cNvCxnSpPr>
            <p:nvPr/>
          </p:nvCxnSpPr>
          <p:spPr>
            <a:xfrm flipH="1">
              <a:off x="3512035" y="2531568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2D122DC-A34B-FD21-5073-3ABB7B8EB0DE}"/>
              </a:ext>
            </a:extLst>
          </p:cNvPr>
          <p:cNvCxnSpPr>
            <a:cxnSpLocks/>
          </p:cNvCxnSpPr>
          <p:nvPr/>
        </p:nvCxnSpPr>
        <p:spPr>
          <a:xfrm flipV="1">
            <a:off x="3477643" y="2780205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A930CC2-2454-6A6B-5846-015F0A5FEFFA}"/>
              </a:ext>
            </a:extLst>
          </p:cNvPr>
          <p:cNvCxnSpPr>
            <a:cxnSpLocks/>
          </p:cNvCxnSpPr>
          <p:nvPr/>
        </p:nvCxnSpPr>
        <p:spPr>
          <a:xfrm flipV="1">
            <a:off x="5840314" y="2778051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A2B98EA-CC81-83CE-A2F4-BAE7F632A01E}"/>
              </a:ext>
            </a:extLst>
          </p:cNvPr>
          <p:cNvSpPr txBox="1"/>
          <p:nvPr/>
        </p:nvSpPr>
        <p:spPr>
          <a:xfrm>
            <a:off x="489576" y="1055802"/>
            <a:ext cx="2098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Control Flow Graph </a:t>
            </a:r>
          </a:p>
          <a:p>
            <a:pPr algn="ctr"/>
            <a:r>
              <a:rPr lang="en-US" b="1" dirty="0"/>
              <a:t>Recovery (Lifting)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365D5E5-B710-BD81-8F58-1E7B6ED3891F}"/>
              </a:ext>
            </a:extLst>
          </p:cNvPr>
          <p:cNvSpPr txBox="1"/>
          <p:nvPr/>
        </p:nvSpPr>
        <p:spPr>
          <a:xfrm>
            <a:off x="2744088" y="1096200"/>
            <a:ext cx="19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Type &amp; Variable</a:t>
            </a:r>
          </a:p>
          <a:p>
            <a:pPr algn="ctr"/>
            <a:r>
              <a:rPr lang="en-US" b="1" dirty="0"/>
              <a:t>Recovery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A2A234-BBB1-1F7B-B035-806F69F79243}"/>
              </a:ext>
            </a:extLst>
          </p:cNvPr>
          <p:cNvSpPr txBox="1"/>
          <p:nvPr/>
        </p:nvSpPr>
        <p:spPr>
          <a:xfrm>
            <a:off x="5106759" y="1096200"/>
            <a:ext cx="19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3. Control Flow Structuring</a:t>
            </a:r>
          </a:p>
        </p:txBody>
      </p:sp>
    </p:spTree>
    <p:extLst>
      <p:ext uri="{BB962C8B-B14F-4D97-AF65-F5344CB8AC3E}">
        <p14:creationId xmlns:p14="http://schemas.microsoft.com/office/powerpoint/2010/main" val="39453094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CEE464C7-76CF-5B33-F3C9-B8C03180F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09438BBE-B81A-6E7A-A39A-9726EF653BBE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>
              <a:buClr>
                <a:schemeClr val="dk1"/>
              </a:buClr>
              <a:buSzPts val="4900"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Modern decompilation areas</a:t>
            </a:r>
            <a:r>
              <a:rPr lang="en-US" sz="2800" baseline="30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</a:t>
            </a:r>
            <a:endParaRPr lang="en-US"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44E7BBD4-E5D3-38F0-00BA-41AD2A762537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FCBEAEE8-E964-5122-8897-8EB8E849841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61989B1-1238-FD9A-4625-04A25500B4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863792EF-B39A-D0DD-9402-B5393E88D8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40B2D3-58F3-86BC-4D19-0A70FE46A8DC}"/>
              </a:ext>
            </a:extLst>
          </p:cNvPr>
          <p:cNvSpPr/>
          <p:nvPr/>
        </p:nvSpPr>
        <p:spPr>
          <a:xfrm>
            <a:off x="314623" y="1160332"/>
            <a:ext cx="2354777" cy="103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CFG Recovery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AA413CA-1F0D-7821-AC44-40A0C6244772}"/>
              </a:ext>
            </a:extLst>
          </p:cNvPr>
          <p:cNvSpPr/>
          <p:nvPr/>
        </p:nvSpPr>
        <p:spPr>
          <a:xfrm>
            <a:off x="3290888" y="1160332"/>
            <a:ext cx="2354777" cy="103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Variables &amp; Types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31D5249-F616-1D97-2E80-415ECAAF3DC8}"/>
              </a:ext>
            </a:extLst>
          </p:cNvPr>
          <p:cNvSpPr/>
          <p:nvPr/>
        </p:nvSpPr>
        <p:spPr>
          <a:xfrm>
            <a:off x="6267153" y="1160332"/>
            <a:ext cx="2354777" cy="103498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Control Flow Structuring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DCCFAC8-D7B3-1C90-AAEE-5832A460B1C2}"/>
              </a:ext>
            </a:extLst>
          </p:cNvPr>
          <p:cNvCxnSpPr>
            <a:cxnSpLocks/>
            <a:stCxn id="19" idx="3"/>
            <a:endCxn id="22" idx="1"/>
          </p:cNvCxnSpPr>
          <p:nvPr/>
        </p:nvCxnSpPr>
        <p:spPr>
          <a:xfrm>
            <a:off x="2669400" y="1677822"/>
            <a:ext cx="6214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7D20923-726B-974D-9E15-2BFD23707C4D}"/>
              </a:ext>
            </a:extLst>
          </p:cNvPr>
          <p:cNvCxnSpPr>
            <a:cxnSpLocks/>
            <a:stCxn id="22" idx="3"/>
            <a:endCxn id="23" idx="1"/>
          </p:cNvCxnSpPr>
          <p:nvPr/>
        </p:nvCxnSpPr>
        <p:spPr>
          <a:xfrm>
            <a:off x="5645665" y="1677822"/>
            <a:ext cx="62148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B072B63-6DC0-B40C-0A6A-341819681348}"/>
              </a:ext>
            </a:extLst>
          </p:cNvPr>
          <p:cNvSpPr/>
          <p:nvPr/>
        </p:nvSpPr>
        <p:spPr>
          <a:xfrm>
            <a:off x="6267153" y="3026709"/>
            <a:ext cx="2354777" cy="10349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Evaluation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AEE7B60D-CEB3-F037-7FE2-7AE872292E10}"/>
              </a:ext>
            </a:extLst>
          </p:cNvPr>
          <p:cNvCxnSpPr>
            <a:cxnSpLocks/>
            <a:stCxn id="23" idx="2"/>
            <a:endCxn id="31" idx="0"/>
          </p:cNvCxnSpPr>
          <p:nvPr/>
        </p:nvCxnSpPr>
        <p:spPr>
          <a:xfrm>
            <a:off x="7444542" y="2195312"/>
            <a:ext cx="0" cy="83139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8" name="Google Shape;590;p39">
            <a:extLst>
              <a:ext uri="{FF2B5EF4-FFF2-40B4-BE49-F238E27FC236}">
                <a16:creationId xmlns:a16="http://schemas.microsoft.com/office/drawing/2014/main" id="{CE7393AA-8541-C3AD-C3CF-E8B2AF0DA2B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63879546"/>
              </p:ext>
            </p:extLst>
          </p:nvPr>
        </p:nvGraphicFramePr>
        <p:xfrm>
          <a:off x="3900062" y="2908913"/>
          <a:ext cx="1343875" cy="1270572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1343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 &amp;&amp; b)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1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"1"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1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"2"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puts(</a:t>
                      </a:r>
                      <a:r>
                        <a:rPr lang="en" sz="11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"3"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403D417-AC09-9C81-2E90-D54B45867C80}"/>
              </a:ext>
            </a:extLst>
          </p:cNvPr>
          <p:cNvCxnSpPr>
            <a:cxnSpLocks/>
            <a:stCxn id="31" idx="1"/>
            <a:endCxn id="38" idx="3"/>
          </p:cNvCxnSpPr>
          <p:nvPr/>
        </p:nvCxnSpPr>
        <p:spPr>
          <a:xfrm flipH="1">
            <a:off x="5243937" y="3544199"/>
            <a:ext cx="102321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22623A24-46FF-FBD7-1F95-F1EEC28E9FF8}"/>
              </a:ext>
            </a:extLst>
          </p:cNvPr>
          <p:cNvSpPr txBox="1"/>
          <p:nvPr/>
        </p:nvSpPr>
        <p:spPr>
          <a:xfrm>
            <a:off x="314623" y="4663217"/>
            <a:ext cx="31902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[1]: </a:t>
            </a:r>
            <a:r>
              <a:rPr lang="en-US" sz="1000" dirty="0">
                <a:hlinkClick r:id="rId4"/>
              </a:rPr>
              <a:t>https://decompilation.wiki/fundamentals/overview/</a:t>
            </a:r>
            <a:endParaRPr lang="en-US" sz="1000" dirty="0"/>
          </a:p>
          <a:p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1F544EA-5748-8DC6-3376-37ADDFEA34CB}"/>
              </a:ext>
            </a:extLst>
          </p:cNvPr>
          <p:cNvSpPr/>
          <p:nvPr/>
        </p:nvSpPr>
        <p:spPr>
          <a:xfrm>
            <a:off x="314622" y="3026709"/>
            <a:ext cx="2354777" cy="103498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BAEDF308-4C3A-1141-CA8D-8D02A9703188}"/>
              </a:ext>
            </a:extLst>
          </p:cNvPr>
          <p:cNvCxnSpPr>
            <a:cxnSpLocks/>
            <a:endCxn id="45" idx="3"/>
          </p:cNvCxnSpPr>
          <p:nvPr/>
        </p:nvCxnSpPr>
        <p:spPr>
          <a:xfrm flipH="1">
            <a:off x="2669399" y="3544199"/>
            <a:ext cx="1230663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096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>
          <a:extLst>
            <a:ext uri="{FF2B5EF4-FFF2-40B4-BE49-F238E27FC236}">
              <a16:creationId xmlns:a16="http://schemas.microsoft.com/office/drawing/2014/main" id="{484998B5-CE9D-A6F8-DC1B-6A1FB80A52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>
            <a:extLst>
              <a:ext uri="{FF2B5EF4-FFF2-40B4-BE49-F238E27FC236}">
                <a16:creationId xmlns:a16="http://schemas.microsoft.com/office/drawing/2014/main" id="{F0F01D95-BC5B-53F2-7E0E-B813B72A8AC6}"/>
              </a:ext>
            </a:extLst>
          </p:cNvPr>
          <p:cNvSpPr txBox="1"/>
          <p:nvPr/>
        </p:nvSpPr>
        <p:spPr>
          <a:xfrm>
            <a:off x="522600" y="2117921"/>
            <a:ext cx="8098800" cy="4538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-US" sz="3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So, how do I make a decompiler?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04C2E-76C7-DE9D-C249-1029AD5173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E73F86-C66D-008F-342C-FF9C8437AB94}"/>
              </a:ext>
            </a:extLst>
          </p:cNvPr>
          <p:cNvSpPr txBox="1"/>
          <p:nvPr/>
        </p:nvSpPr>
        <p:spPr>
          <a:xfrm>
            <a:off x="8711921" y="478301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09EDFE-83F9-4729-EA1D-7531D7B09F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573" y="1403668"/>
            <a:ext cx="1168082" cy="1168082"/>
          </a:xfrm>
          <a:prstGeom prst="rect">
            <a:avLst/>
          </a:prstGeom>
        </p:spPr>
      </p:pic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7FD06C15-7C1C-3535-EF5A-D5606BC06C5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507897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7F6C6FB7-68B0-61C7-A6F6-7C863C25C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603D26C7-453A-DAF8-B010-E414207D025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CFG Recovery &amp; Lifting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606D0CB2-AB7D-E34E-F5D4-49DF71453A4B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D6CF1DFF-61D5-EE22-B950-F366E4B7D28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3B87A9-F0C7-3A74-A203-BECDEF8B1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9" name="Google Shape;104;p17">
            <a:extLst>
              <a:ext uri="{FF2B5EF4-FFF2-40B4-BE49-F238E27FC236}">
                <a16:creationId xmlns:a16="http://schemas.microsoft.com/office/drawing/2014/main" id="{C62F7B7C-E5BF-30DA-2ED1-585D5C48699A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69" y="2428638"/>
            <a:ext cx="800349" cy="799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4F6910-1DBC-69B5-FD08-7A0DECD49B33}"/>
              </a:ext>
            </a:extLst>
          </p:cNvPr>
          <p:cNvCxnSpPr>
            <a:cxnSpLocks/>
          </p:cNvCxnSpPr>
          <p:nvPr/>
        </p:nvCxnSpPr>
        <p:spPr>
          <a:xfrm flipV="1">
            <a:off x="1148407" y="2796270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Google Shape;107;p17">
            <a:extLst>
              <a:ext uri="{FF2B5EF4-FFF2-40B4-BE49-F238E27FC236}">
                <a16:creationId xmlns:a16="http://schemas.microsoft.com/office/drawing/2014/main" id="{7A688273-EE2C-6D5C-3FF1-13188419BEE9}"/>
              </a:ext>
            </a:extLst>
          </p:cNvPr>
          <p:cNvGraphicFramePr/>
          <p:nvPr/>
        </p:nvGraphicFramePr>
        <p:xfrm>
          <a:off x="6536085" y="2250392"/>
          <a:ext cx="2248215" cy="10917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8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(v1) 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"hello!"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"goodbye"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8EEBB57A-49F9-FF8C-10EA-929949E4AD97}"/>
              </a:ext>
            </a:extLst>
          </p:cNvPr>
          <p:cNvGrpSpPr/>
          <p:nvPr/>
        </p:nvGrpSpPr>
        <p:grpSpPr>
          <a:xfrm>
            <a:off x="1754248" y="1718353"/>
            <a:ext cx="1468097" cy="2123712"/>
            <a:chOff x="3207236" y="1469556"/>
            <a:chExt cx="1219196" cy="183571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D77C2E74-1C0C-25B0-B3CE-85AB5CAFDD20}"/>
                </a:ext>
              </a:extLst>
            </p:cNvPr>
            <p:cNvSpPr/>
            <p:nvPr/>
          </p:nvSpPr>
          <p:spPr>
            <a:xfrm>
              <a:off x="3207236" y="1469556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87D9E38E-155D-4164-2219-9A9340BF5854}"/>
                </a:ext>
              </a:extLst>
            </p:cNvPr>
            <p:cNvSpPr/>
            <p:nvPr/>
          </p:nvSpPr>
          <p:spPr>
            <a:xfrm>
              <a:off x="3207236" y="3016952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E6A5F1F4-99CE-EB21-A2C8-1F93D7BD6173}"/>
                </a:ext>
              </a:extLst>
            </p:cNvPr>
            <p:cNvSpPr/>
            <p:nvPr/>
          </p:nvSpPr>
          <p:spPr>
            <a:xfrm>
              <a:off x="3816834" y="2243254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CDD8855A-420A-B5EF-1912-46A2C80E7015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>
              <a:off x="3512035" y="1757870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A5E83F23-D6F0-584F-8EC8-D0D0566133B3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3512035" y="1757870"/>
              <a:ext cx="0" cy="125908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3EB014-3572-76F6-E426-E6C1284ED05D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3512035" y="2531568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5951E29-946A-4922-93CF-1D300961957F}"/>
              </a:ext>
            </a:extLst>
          </p:cNvPr>
          <p:cNvSpPr txBox="1"/>
          <p:nvPr/>
        </p:nvSpPr>
        <p:spPr>
          <a:xfrm>
            <a:off x="3422253" y="4768236"/>
            <a:ext cx="147086" cy="26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B39C8D1-71E7-5A55-9BDE-55377E4F4AD1}"/>
              </a:ext>
            </a:extLst>
          </p:cNvPr>
          <p:cNvGrpSpPr/>
          <p:nvPr/>
        </p:nvGrpSpPr>
        <p:grpSpPr>
          <a:xfrm>
            <a:off x="4116920" y="1718351"/>
            <a:ext cx="1468097" cy="2123712"/>
            <a:chOff x="3207236" y="1469556"/>
            <a:chExt cx="1219196" cy="183571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68E472F1-7B1A-2103-E004-4EDEB63AC7E3}"/>
                </a:ext>
              </a:extLst>
            </p:cNvPr>
            <p:cNvSpPr/>
            <p:nvPr/>
          </p:nvSpPr>
          <p:spPr>
            <a:xfrm>
              <a:off x="3207236" y="1469556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onsolas"/>
                </a:rPr>
                <a:t>int v1;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7AA2CB-3942-22BE-B10D-62F288100F60}"/>
                </a:ext>
              </a:extLst>
            </p:cNvPr>
            <p:cNvSpPr/>
            <p:nvPr/>
          </p:nvSpPr>
          <p:spPr>
            <a:xfrm>
              <a:off x="3207236" y="3016952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AADF3065-8C5C-B877-C391-A42F4E09907C}"/>
                </a:ext>
              </a:extLst>
            </p:cNvPr>
            <p:cNvSpPr/>
            <p:nvPr/>
          </p:nvSpPr>
          <p:spPr>
            <a:xfrm>
              <a:off x="3816834" y="2243254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71E8C65-DA59-313F-977D-8F39188B70A2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3512035" y="1757870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20BB780-4B31-6759-CF6E-B631B295CF7F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3512035" y="1757870"/>
              <a:ext cx="0" cy="125908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86C7437-34D2-2144-9D98-030BA8AAED24}"/>
                </a:ext>
              </a:extLst>
            </p:cNvPr>
            <p:cNvCxnSpPr>
              <a:cxnSpLocks/>
              <a:stCxn id="28" idx="2"/>
              <a:endCxn id="27" idx="0"/>
            </p:cNvCxnSpPr>
            <p:nvPr/>
          </p:nvCxnSpPr>
          <p:spPr>
            <a:xfrm flipH="1">
              <a:off x="3512035" y="2531568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2C138C4-CA26-FB76-C5DA-8CF26604B946}"/>
              </a:ext>
            </a:extLst>
          </p:cNvPr>
          <p:cNvCxnSpPr>
            <a:cxnSpLocks/>
          </p:cNvCxnSpPr>
          <p:nvPr/>
        </p:nvCxnSpPr>
        <p:spPr>
          <a:xfrm flipV="1">
            <a:off x="3477643" y="2780205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36AD3008-8C4B-84B9-BBAF-2152A813E760}"/>
              </a:ext>
            </a:extLst>
          </p:cNvPr>
          <p:cNvCxnSpPr>
            <a:cxnSpLocks/>
          </p:cNvCxnSpPr>
          <p:nvPr/>
        </p:nvCxnSpPr>
        <p:spPr>
          <a:xfrm flipV="1">
            <a:off x="5840314" y="2778051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5682D498-1F39-91BF-3EF6-B1B49FBBA369}"/>
              </a:ext>
            </a:extLst>
          </p:cNvPr>
          <p:cNvSpPr txBox="1"/>
          <p:nvPr/>
        </p:nvSpPr>
        <p:spPr>
          <a:xfrm>
            <a:off x="489576" y="1055802"/>
            <a:ext cx="2098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Control Flow Graph </a:t>
            </a:r>
          </a:p>
          <a:p>
            <a:pPr algn="ctr"/>
            <a:r>
              <a:rPr lang="en-US" b="1" dirty="0"/>
              <a:t>Recovery (Lifting)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643C236-C6E3-99FF-6D80-79CE796F3E30}"/>
              </a:ext>
            </a:extLst>
          </p:cNvPr>
          <p:cNvSpPr txBox="1"/>
          <p:nvPr/>
        </p:nvSpPr>
        <p:spPr>
          <a:xfrm>
            <a:off x="2744088" y="1096200"/>
            <a:ext cx="19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Type &amp; Variable</a:t>
            </a:r>
          </a:p>
          <a:p>
            <a:pPr algn="ctr"/>
            <a:r>
              <a:rPr lang="en-US" b="1" dirty="0"/>
              <a:t>Recovery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AA5A59-5D9B-E0DA-165E-EBD9EC2DFFF6}"/>
              </a:ext>
            </a:extLst>
          </p:cNvPr>
          <p:cNvSpPr txBox="1"/>
          <p:nvPr/>
        </p:nvSpPr>
        <p:spPr>
          <a:xfrm>
            <a:off x="5106759" y="1096200"/>
            <a:ext cx="19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3. Control Flow Structuring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D1DF558-1ED2-4642-5935-F9B24C1D8593}"/>
              </a:ext>
            </a:extLst>
          </p:cNvPr>
          <p:cNvSpPr/>
          <p:nvPr/>
        </p:nvSpPr>
        <p:spPr>
          <a:xfrm>
            <a:off x="191494" y="928360"/>
            <a:ext cx="2663826" cy="35389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8008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FCB4D6FB-D215-B16D-DFD6-F457A3A4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CC08C749-5EE8-832B-84FB-D3774EA7663F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CFG Recovery: Disassembling - Linear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E6366E21-3B2D-F648-2208-0EE5362656A7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4E1349C9-7515-0427-5E9C-BBADC5ED5ED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>
            <a:extLst>
              <a:ext uri="{FF2B5EF4-FFF2-40B4-BE49-F238E27FC236}">
                <a16:creationId xmlns:a16="http://schemas.microsoft.com/office/drawing/2014/main" id="{D4790105-7B3F-E180-1189-4888EDABDE70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425" y="1984196"/>
            <a:ext cx="821808" cy="80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1EC2C5AC-998B-7C5C-8F36-AF2D30B174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209B3F-0D10-69D2-9965-C478A66E8A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6D202FA-33F5-E81F-F0DE-D4211C9A7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007" y="1459738"/>
            <a:ext cx="4528375" cy="18569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AAD1CB9-9247-9C92-D2DB-9497FA00294D}"/>
              </a:ext>
            </a:extLst>
          </p:cNvPr>
          <p:cNvCxnSpPr>
            <a:stCxn id="104" idx="3"/>
            <a:endCxn id="10" idx="1"/>
          </p:cNvCxnSpPr>
          <p:nvPr/>
        </p:nvCxnSpPr>
        <p:spPr>
          <a:xfrm>
            <a:off x="2249233" y="2388197"/>
            <a:ext cx="119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BB4B0F2-475D-99A2-1363-2D64AD433F3B}"/>
              </a:ext>
            </a:extLst>
          </p:cNvPr>
          <p:cNvCxnSpPr>
            <a:cxnSpLocks/>
          </p:cNvCxnSpPr>
          <p:nvPr/>
        </p:nvCxnSpPr>
        <p:spPr>
          <a:xfrm>
            <a:off x="3609199" y="1660999"/>
            <a:ext cx="0" cy="1843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581E02-405D-6BC2-EDF9-7C663D34E229}"/>
              </a:ext>
            </a:extLst>
          </p:cNvPr>
          <p:cNvSpPr txBox="1"/>
          <p:nvPr/>
        </p:nvSpPr>
        <p:spPr>
          <a:xfrm>
            <a:off x="3153785" y="3504037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decoding</a:t>
            </a:r>
          </a:p>
        </p:txBody>
      </p:sp>
    </p:spTree>
    <p:extLst>
      <p:ext uri="{BB962C8B-B14F-4D97-AF65-F5344CB8AC3E}">
        <p14:creationId xmlns:p14="http://schemas.microsoft.com/office/powerpoint/2010/main" val="37432136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2242CB83-F79F-71F0-8EEF-4890137399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B47A2789-9D58-45EA-9197-2B03961E7CC8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CFG Recovery: Disassembling - Recursive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8DCEBC7C-80F3-E1B9-E6D1-E7F19CB76C4A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3E0F6DB-D9A1-DF6B-7140-B6F7FB15DE1B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7">
            <a:extLst>
              <a:ext uri="{FF2B5EF4-FFF2-40B4-BE49-F238E27FC236}">
                <a16:creationId xmlns:a16="http://schemas.microsoft.com/office/drawing/2014/main" id="{66602A4A-EA4E-584B-1F58-52AE9D23416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7425" y="1984196"/>
            <a:ext cx="821808" cy="80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FD10C9E0-EE29-B534-EBF4-3B23111FB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7547EB-7047-9AD6-8B00-D59F70CE21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F8BA968-F94A-C3A2-03A1-8F3C891600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2007" y="1459738"/>
            <a:ext cx="4528375" cy="1856918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E9C1604-1865-A351-80FD-11DCE7AEC776}"/>
              </a:ext>
            </a:extLst>
          </p:cNvPr>
          <p:cNvCxnSpPr>
            <a:stCxn id="104" idx="3"/>
            <a:endCxn id="10" idx="1"/>
          </p:cNvCxnSpPr>
          <p:nvPr/>
        </p:nvCxnSpPr>
        <p:spPr>
          <a:xfrm>
            <a:off x="2249233" y="2388197"/>
            <a:ext cx="1192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BA875B4C-19AC-4DEA-DB12-AB28912AF9A7}"/>
              </a:ext>
            </a:extLst>
          </p:cNvPr>
          <p:cNvCxnSpPr>
            <a:cxnSpLocks/>
          </p:cNvCxnSpPr>
          <p:nvPr/>
        </p:nvCxnSpPr>
        <p:spPr>
          <a:xfrm>
            <a:off x="7190017" y="1661276"/>
            <a:ext cx="0" cy="726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0BF200-0F8B-3E39-B573-8D0B239B40F2}"/>
              </a:ext>
            </a:extLst>
          </p:cNvPr>
          <p:cNvSpPr txBox="1"/>
          <p:nvPr/>
        </p:nvSpPr>
        <p:spPr>
          <a:xfrm>
            <a:off x="7261161" y="2141773"/>
            <a:ext cx="910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decoding</a:t>
            </a: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4C79DD0D-4B2A-0B4E-2BF0-3BF6EDBF8FDC}"/>
              </a:ext>
            </a:extLst>
          </p:cNvPr>
          <p:cNvCxnSpPr>
            <a:cxnSpLocks/>
          </p:cNvCxnSpPr>
          <p:nvPr/>
        </p:nvCxnSpPr>
        <p:spPr>
          <a:xfrm rot="5400000">
            <a:off x="6924968" y="2527146"/>
            <a:ext cx="403999" cy="1261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90448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0FE8CA2E-86CD-24E5-4F7E-714C18F60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1AA5D710-52B8-EE6A-070F-32B570B57A5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CFG Recovery: Lots of previous works and tools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C3E5BC01-E2B4-8164-E483-AE7B2EFEF394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20C2831C-CB2F-6FD8-5F49-69A31778803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7C29817-7260-8604-F575-93A6D016C1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0A9F64-64F4-3589-1550-F66DD1E20C1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110BF-EE9C-8965-1EF9-5D3B19FB835B}"/>
              </a:ext>
            </a:extLst>
          </p:cNvPr>
          <p:cNvSpPr txBox="1"/>
          <p:nvPr/>
        </p:nvSpPr>
        <p:spPr>
          <a:xfrm>
            <a:off x="0" y="4579763"/>
            <a:ext cx="683356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[2] Flores-Montoya, Antonio, and Eric Schulte. "</a:t>
            </a:r>
            <a:r>
              <a:rPr lang="en-US" sz="5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Datalog</a:t>
            </a: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disassembly." Proceedings of the 29th USENIX Conference on Security Symposium. 2020.</a:t>
            </a:r>
            <a:endParaRPr lang="en-US" sz="500" dirty="0">
              <a:effectLst/>
            </a:endParaRPr>
          </a:p>
          <a:p>
            <a:pPr rtl="0">
              <a:buNone/>
            </a:pP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[3] Y. </a:t>
            </a:r>
            <a:r>
              <a:rPr lang="en-US" sz="5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Shoshitaishvili</a:t>
            </a: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sz="5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et al</a:t>
            </a: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., "SOK: (State of) The Art of War: Offensive Techniques in Binary Analysis," </a:t>
            </a:r>
            <a:r>
              <a:rPr lang="en-US" sz="500" b="0" i="1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2016 IEEE Symposium on Security and Privacy (SP)</a:t>
            </a: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San Jose, CA, USA, 2016.</a:t>
            </a:r>
            <a:endParaRPr lang="en-US" sz="500" dirty="0">
              <a:effectLst/>
            </a:endParaRPr>
          </a:p>
          <a:p>
            <a:pPr rtl="0">
              <a:buNone/>
            </a:pP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[4] Di Federico, Alessandro, Mathias Payer, and Giovanni Agosta. "rev. ng: a unified binary analysis framework to recover CFGs and function boundaries." Proceedings of the 26th International Conference on Compiler Construction. 2017.</a:t>
            </a:r>
            <a:endParaRPr lang="en-US" sz="500" dirty="0">
              <a:effectLst/>
            </a:endParaRPr>
          </a:p>
          <a:p>
            <a:pPr rtl="0">
              <a:buNone/>
            </a:pP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[5] Kim, Sun Hyoung, et al. "Refining Indirect Call Targets at the Binary Level." NDSS. 2021.</a:t>
            </a:r>
            <a:endParaRPr lang="en-US" sz="500" dirty="0">
              <a:effectLst/>
            </a:endParaRPr>
          </a:p>
          <a:p>
            <a:pPr rtl="0">
              <a:buNone/>
            </a:pP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[6] Pang, </a:t>
            </a:r>
            <a:r>
              <a:rPr lang="en-US" sz="500" b="0" i="0" u="none" strike="noStrike" dirty="0" err="1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Chengbin</a:t>
            </a:r>
            <a:r>
              <a:rPr lang="en-US" sz="5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et al. "Ground Truth for Binary Disassembly is Not Easy." 31st USENIX Security Symposium (USENIX Security 22). 2022.</a:t>
            </a:r>
            <a:endParaRPr lang="en-US" sz="5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907F198-87C4-937D-B2BD-41424E04426E}"/>
              </a:ext>
            </a:extLst>
          </p:cNvPr>
          <p:cNvSpPr txBox="1"/>
          <p:nvPr/>
        </p:nvSpPr>
        <p:spPr>
          <a:xfrm>
            <a:off x="314622" y="887567"/>
            <a:ext cx="842460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Disassemble [2], [6]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Lift to Intermediate Representation [3]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Identify Function Boundaries [4]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Resolve Indirect Control Flow [5], [6]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Info: </a:t>
            </a:r>
            <a:r>
              <a:rPr lang="en-US" sz="2000" dirty="0">
                <a:hlinkClick r:id="rId4"/>
              </a:rPr>
              <a:t>https://decompilation.wiki/fundamentals/cfg-recovery/overview/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22395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72248F5F-CF5B-EA28-FD62-835F358284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E1A91A1F-E537-4437-C60D-376F4CC4A3A0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Try it!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7E03F6D3-7EB7-71F9-B697-4D78590CBAF5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3B5FDAF0-FB8E-80FA-6008-AB0C7D4A67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D7DC9BB4-1FE6-57BB-BF8F-012065DC2F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C4968AE-BDCC-D01C-7002-C8BCF46F12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B2A588-3B9B-091F-C213-BBFD330A3C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2"/>
          <a:stretch>
            <a:fillRect/>
          </a:stretch>
        </p:blipFill>
        <p:spPr>
          <a:xfrm>
            <a:off x="640723" y="955040"/>
            <a:ext cx="7772400" cy="3402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2076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47B904B8-5D36-C5B8-3E19-7882A04D81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FE35FFB1-06A2-3341-CFAF-DF8D8E80CA5C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What lifted code looks like…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188E3714-AC15-C929-4B6C-59693D503E90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9944CDC9-B46B-1499-51A6-D1CF62EB9B2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ECF6BC9-2763-64D2-EB1B-86FE416C30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C307CCB-6998-25AB-679D-059C0A718F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0B540F-9CB7-DA26-0E08-1D48A399E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1826" y="782338"/>
            <a:ext cx="4010193" cy="42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2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F4DCB482-2944-3555-7045-4374A0643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836D4078-EBD9-D76F-A6C7-F20461C5D0C9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 ways to analyze programs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5129C4C2-D12A-EB67-87F9-F8162808DB78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655CE2F-9D4D-EA8C-F5B3-B9EA9E8D0C7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3EA2F7-919E-4553-58C9-C5303E222738}"/>
              </a:ext>
            </a:extLst>
          </p:cNvPr>
          <p:cNvSpPr txBox="1"/>
          <p:nvPr/>
        </p:nvSpPr>
        <p:spPr>
          <a:xfrm>
            <a:off x="8812404" y="37279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2B0AF75-19EF-D10D-319A-F5CCAAE273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36823196"/>
              </p:ext>
            </p:extLst>
          </p:nvPr>
        </p:nvGraphicFramePr>
        <p:xfrm>
          <a:off x="2120739" y="1144016"/>
          <a:ext cx="4902521" cy="3276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Google Shape;66;p14">
            <a:extLst>
              <a:ext uri="{FF2B5EF4-FFF2-40B4-BE49-F238E27FC236}">
                <a16:creationId xmlns:a16="http://schemas.microsoft.com/office/drawing/2014/main" id="{6A313848-F487-6708-5172-B18B4BAB7AC2}"/>
              </a:ext>
            </a:extLst>
          </p:cNvPr>
          <p:cNvSpPr/>
          <p:nvPr/>
        </p:nvSpPr>
        <p:spPr>
          <a:xfrm>
            <a:off x="3309332" y="3849329"/>
            <a:ext cx="2525333" cy="5712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State representation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903B04C3-1155-7395-9CE9-3BAAAF1127B3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748536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9197AA44-D44B-172D-5681-10B2FCCEA4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0F27B820-CD49-5E11-3EAE-2A5E67AC8A47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&amp; Variable Recovery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0D4EA5EB-1631-6DA7-3CFC-B8CA83D66F65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A7873A1B-DD41-9B68-C103-75D9FE21404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252802-A596-DD99-3FA5-BF45A478FC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9" name="Google Shape;104;p17">
            <a:extLst>
              <a:ext uri="{FF2B5EF4-FFF2-40B4-BE49-F238E27FC236}">
                <a16:creationId xmlns:a16="http://schemas.microsoft.com/office/drawing/2014/main" id="{526EE7A0-F03A-8604-A028-122F3F953C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69" y="2428638"/>
            <a:ext cx="800349" cy="799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B532EFE-EAD4-F8E7-09CC-6750ED36E6D2}"/>
              </a:ext>
            </a:extLst>
          </p:cNvPr>
          <p:cNvCxnSpPr>
            <a:cxnSpLocks/>
          </p:cNvCxnSpPr>
          <p:nvPr/>
        </p:nvCxnSpPr>
        <p:spPr>
          <a:xfrm flipV="1">
            <a:off x="1148407" y="2796270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Google Shape;107;p17">
            <a:extLst>
              <a:ext uri="{FF2B5EF4-FFF2-40B4-BE49-F238E27FC236}">
                <a16:creationId xmlns:a16="http://schemas.microsoft.com/office/drawing/2014/main" id="{DA4CA283-DC68-32EE-2B40-2F342E17C96C}"/>
              </a:ext>
            </a:extLst>
          </p:cNvPr>
          <p:cNvGraphicFramePr/>
          <p:nvPr/>
        </p:nvGraphicFramePr>
        <p:xfrm>
          <a:off x="6536085" y="2250392"/>
          <a:ext cx="2248215" cy="10917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8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(v1) 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"hello!"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"goodbye"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C02A790E-0D32-93BD-57A4-4F10F58E973C}"/>
              </a:ext>
            </a:extLst>
          </p:cNvPr>
          <p:cNvGrpSpPr/>
          <p:nvPr/>
        </p:nvGrpSpPr>
        <p:grpSpPr>
          <a:xfrm>
            <a:off x="1754248" y="1718353"/>
            <a:ext cx="1468097" cy="2123712"/>
            <a:chOff x="3207236" y="1469556"/>
            <a:chExt cx="1219196" cy="183571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A1DE9424-4662-A855-43EB-668327859163}"/>
                </a:ext>
              </a:extLst>
            </p:cNvPr>
            <p:cNvSpPr/>
            <p:nvPr/>
          </p:nvSpPr>
          <p:spPr>
            <a:xfrm>
              <a:off x="3207236" y="1469556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E9F3CDA0-E0F7-C6C1-1967-1BF8E1CCDCED}"/>
                </a:ext>
              </a:extLst>
            </p:cNvPr>
            <p:cNvSpPr/>
            <p:nvPr/>
          </p:nvSpPr>
          <p:spPr>
            <a:xfrm>
              <a:off x="3207236" y="3016952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A26C7CBA-CC30-2486-18B7-D980D02461B0}"/>
                </a:ext>
              </a:extLst>
            </p:cNvPr>
            <p:cNvSpPr/>
            <p:nvPr/>
          </p:nvSpPr>
          <p:spPr>
            <a:xfrm>
              <a:off x="3816834" y="2243254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EB07E1-91A6-41B5-2707-291FE363666E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>
              <a:off x="3512035" y="1757870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E192B94-F9E6-EACE-670F-DC3BBFB0C8B4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3512035" y="1757870"/>
              <a:ext cx="0" cy="125908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C425090-FA83-1224-A51A-6D71BD8EE8F1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3512035" y="2531568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60181CC-8B9A-AEE0-AF9E-9DF71746B316}"/>
              </a:ext>
            </a:extLst>
          </p:cNvPr>
          <p:cNvSpPr txBox="1"/>
          <p:nvPr/>
        </p:nvSpPr>
        <p:spPr>
          <a:xfrm>
            <a:off x="3422253" y="4768236"/>
            <a:ext cx="147086" cy="26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2B96D7F-BC82-2B47-CF5C-01BCE6541052}"/>
              </a:ext>
            </a:extLst>
          </p:cNvPr>
          <p:cNvGrpSpPr/>
          <p:nvPr/>
        </p:nvGrpSpPr>
        <p:grpSpPr>
          <a:xfrm>
            <a:off x="4116920" y="1718351"/>
            <a:ext cx="1468097" cy="2123712"/>
            <a:chOff x="3207236" y="1469556"/>
            <a:chExt cx="1219196" cy="183571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26FBF96D-65AE-609B-CE22-CC2D24207CBF}"/>
                </a:ext>
              </a:extLst>
            </p:cNvPr>
            <p:cNvSpPr/>
            <p:nvPr/>
          </p:nvSpPr>
          <p:spPr>
            <a:xfrm>
              <a:off x="3207236" y="1469556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onsolas"/>
                </a:rPr>
                <a:t>int v1;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64CEA982-5F61-8C16-0DF2-B3A32E0AFB84}"/>
                </a:ext>
              </a:extLst>
            </p:cNvPr>
            <p:cNvSpPr/>
            <p:nvPr/>
          </p:nvSpPr>
          <p:spPr>
            <a:xfrm>
              <a:off x="3207236" y="3016952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0099A481-DA4A-7BBC-E4BF-7F24ED9265F3}"/>
                </a:ext>
              </a:extLst>
            </p:cNvPr>
            <p:cNvSpPr/>
            <p:nvPr/>
          </p:nvSpPr>
          <p:spPr>
            <a:xfrm>
              <a:off x="3816834" y="2243254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E7088BA7-E4F7-CBB2-9FAA-1500158EA250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3512035" y="1757870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0C674F31-1971-E6B0-8144-3DEDD945BF2E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3512035" y="1757870"/>
              <a:ext cx="0" cy="125908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73956360-0E41-DAFE-7970-E6ADF207D374}"/>
                </a:ext>
              </a:extLst>
            </p:cNvPr>
            <p:cNvCxnSpPr>
              <a:cxnSpLocks/>
              <a:stCxn id="28" idx="2"/>
              <a:endCxn id="27" idx="0"/>
            </p:cNvCxnSpPr>
            <p:nvPr/>
          </p:nvCxnSpPr>
          <p:spPr>
            <a:xfrm flipH="1">
              <a:off x="3512035" y="2531568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85901A54-BF8B-9B4D-8F39-CE685A9823E3}"/>
              </a:ext>
            </a:extLst>
          </p:cNvPr>
          <p:cNvCxnSpPr>
            <a:cxnSpLocks/>
          </p:cNvCxnSpPr>
          <p:nvPr/>
        </p:nvCxnSpPr>
        <p:spPr>
          <a:xfrm flipV="1">
            <a:off x="3477643" y="2780205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6082EB4-DAC3-44FD-A571-869698420CBA}"/>
              </a:ext>
            </a:extLst>
          </p:cNvPr>
          <p:cNvCxnSpPr>
            <a:cxnSpLocks/>
          </p:cNvCxnSpPr>
          <p:nvPr/>
        </p:nvCxnSpPr>
        <p:spPr>
          <a:xfrm flipV="1">
            <a:off x="5840314" y="2778051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DCBB9F4C-7F47-B8A3-96F0-9BDD8A57B387}"/>
              </a:ext>
            </a:extLst>
          </p:cNvPr>
          <p:cNvSpPr txBox="1"/>
          <p:nvPr/>
        </p:nvSpPr>
        <p:spPr>
          <a:xfrm>
            <a:off x="489576" y="1055802"/>
            <a:ext cx="2098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Control Flow Graph </a:t>
            </a:r>
          </a:p>
          <a:p>
            <a:pPr algn="ctr"/>
            <a:r>
              <a:rPr lang="en-US" b="1" dirty="0"/>
              <a:t>Recovery (Lifting)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731F31-4ED0-FD5D-4BA8-BE0FF7C48042}"/>
              </a:ext>
            </a:extLst>
          </p:cNvPr>
          <p:cNvSpPr txBox="1"/>
          <p:nvPr/>
        </p:nvSpPr>
        <p:spPr>
          <a:xfrm>
            <a:off x="2744088" y="1096200"/>
            <a:ext cx="19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Type &amp; Variable</a:t>
            </a:r>
          </a:p>
          <a:p>
            <a:pPr algn="ctr"/>
            <a:r>
              <a:rPr lang="en-US" b="1" dirty="0"/>
              <a:t>Recovery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F1378E-4FB1-BA20-BC22-C7B6054679DB}"/>
              </a:ext>
            </a:extLst>
          </p:cNvPr>
          <p:cNvSpPr txBox="1"/>
          <p:nvPr/>
        </p:nvSpPr>
        <p:spPr>
          <a:xfrm>
            <a:off x="5106759" y="1096200"/>
            <a:ext cx="19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3. Control Flow Structuring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43AE09-7936-D930-801D-8B9290994F31}"/>
              </a:ext>
            </a:extLst>
          </p:cNvPr>
          <p:cNvSpPr/>
          <p:nvPr/>
        </p:nvSpPr>
        <p:spPr>
          <a:xfrm>
            <a:off x="2534864" y="843964"/>
            <a:ext cx="2663826" cy="35389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2206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E8315FEB-7BDC-3FA8-6B32-5F0FED167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FE7761FD-3054-97FE-8035-967B412F4E71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&amp; Variable Recovery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3AE43C0C-DB1A-A1FF-63C6-F01BFE19AABA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D16B6688-6409-F18E-04CB-5F34942303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93A7A81-76FE-61D7-AB26-68675D4C43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B7900E-B558-CB70-06CA-28AC6ED65C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683F31-E7EC-5909-F711-DE7484DB2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23" y="1573867"/>
            <a:ext cx="7772400" cy="1995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487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C4DDC710-8317-8246-FAF0-AB74BBAC1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BA06AAA9-2CFE-C3EC-9380-79C8D36D1DA7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&amp; Variable Recovery: Example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93E9CAC0-AAA8-8BC5-3361-A67F9AC5E8F1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66AFA8D9-FC30-6F78-09C6-CCFFCF39A1F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C8CFC2A9-6231-B52E-85DB-112464F511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2B0C35-16BF-0343-946E-98216CB3EC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ADFC36-46D8-8D03-A6C0-5F0A94B7C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99" y="652870"/>
            <a:ext cx="7086600" cy="1304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12B979-8D8E-A5C3-9471-9985C5396F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82" y="1872561"/>
            <a:ext cx="7004418" cy="2847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7475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02282CB8-FEFE-09F1-6961-30C9FCBA49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5AC0A166-F6FD-E7B5-A6F1-8378226F8886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&amp; Variable Recovery: Example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1FAFED5C-A385-ADFB-CCEE-56F21A7D6166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40F18DB8-CCC6-3B63-B8F6-38BF482902A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EF3847A-CBE8-B686-3BA1-9EDAD9AC6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2B49DC7-33DE-3280-1599-9813FC70B5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953C4A-1856-1204-D34B-4E8C6A9D56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999" y="652870"/>
            <a:ext cx="7086600" cy="130409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A56FA-4C61-5C40-C199-6ADA2611A9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182" y="1872561"/>
            <a:ext cx="7004418" cy="284773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7C10C39-A619-E158-2CBA-44B72176A986}"/>
              </a:ext>
            </a:extLst>
          </p:cNvPr>
          <p:cNvSpPr/>
          <p:nvPr/>
        </p:nvSpPr>
        <p:spPr>
          <a:xfrm>
            <a:off x="5536989" y="3004317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000B63-8C1A-3DD1-894C-A7AC6C9FDFD3}"/>
              </a:ext>
            </a:extLst>
          </p:cNvPr>
          <p:cNvSpPr/>
          <p:nvPr/>
        </p:nvSpPr>
        <p:spPr>
          <a:xfrm>
            <a:off x="5536989" y="3210256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09DACC-BF24-5BF6-54A5-3FA3663E99A4}"/>
              </a:ext>
            </a:extLst>
          </p:cNvPr>
          <p:cNvSpPr/>
          <p:nvPr/>
        </p:nvSpPr>
        <p:spPr>
          <a:xfrm>
            <a:off x="5465869" y="3759334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DE84FE-05D1-6F87-95C7-021E08BDDB2A}"/>
              </a:ext>
            </a:extLst>
          </p:cNvPr>
          <p:cNvSpPr/>
          <p:nvPr/>
        </p:nvSpPr>
        <p:spPr>
          <a:xfrm>
            <a:off x="5770457" y="3572184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60775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C47F03B3-03A7-8876-890C-C8E2C53E9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951F8DFB-C223-9E12-1541-CBAD992CBB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55" y="1523631"/>
            <a:ext cx="2925733" cy="2408043"/>
          </a:xfrm>
          <a:prstGeom prst="rect">
            <a:avLst/>
          </a:prstGeom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7B1ED09D-C10C-CDE5-3100-3E2DB34E35C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&amp; Variable Recovery: Example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7431B5FC-9D28-B70F-8A87-C836E08E7D85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DE418482-8693-C978-B29E-0BC358E50F6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A8DC5CD9-9249-D777-8B79-C6FF8FF538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884EF52-4B1E-416C-5BC1-D67FBEEADC9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6A0ADB-8DD5-C3AE-F158-7FF2A8918BDC}"/>
              </a:ext>
            </a:extLst>
          </p:cNvPr>
          <p:cNvSpPr/>
          <p:nvPr/>
        </p:nvSpPr>
        <p:spPr>
          <a:xfrm>
            <a:off x="2041366" y="2426270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64029B-5615-A347-D4E6-0E21EB15C4ED}"/>
              </a:ext>
            </a:extLst>
          </p:cNvPr>
          <p:cNvSpPr/>
          <p:nvPr/>
        </p:nvSpPr>
        <p:spPr>
          <a:xfrm>
            <a:off x="2071423" y="2598610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491AAA6-AC52-77CB-7366-A02C1BD038C0}"/>
              </a:ext>
            </a:extLst>
          </p:cNvPr>
          <p:cNvSpPr/>
          <p:nvPr/>
        </p:nvSpPr>
        <p:spPr>
          <a:xfrm>
            <a:off x="1945111" y="3149626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759A05-F9AE-1729-B2DA-21B292C831EE}"/>
              </a:ext>
            </a:extLst>
          </p:cNvPr>
          <p:cNvSpPr/>
          <p:nvPr/>
        </p:nvSpPr>
        <p:spPr>
          <a:xfrm>
            <a:off x="2356697" y="2977286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0AA0202-E877-3FF6-D82E-ABE7F3BB25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6080" y="1531826"/>
            <a:ext cx="3222521" cy="240803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0792469-1E3F-402C-D328-529E1097968F}"/>
              </a:ext>
            </a:extLst>
          </p:cNvPr>
          <p:cNvCxnSpPr>
            <a:stCxn id="10" idx="3"/>
            <a:endCxn id="15" idx="1"/>
          </p:cNvCxnSpPr>
          <p:nvPr/>
        </p:nvCxnSpPr>
        <p:spPr>
          <a:xfrm>
            <a:off x="3290888" y="2727653"/>
            <a:ext cx="1565192" cy="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30026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DC49EF59-B6F8-CB6C-48F6-127D675A4C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E7A98EE-20C5-E409-E16A-4FF6A4621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155" y="1523631"/>
            <a:ext cx="2925733" cy="2408043"/>
          </a:xfrm>
          <a:prstGeom prst="rect">
            <a:avLst/>
          </a:prstGeom>
        </p:spPr>
      </p:pic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27AF8C1E-ED5A-2FEC-5081-9EE9C3519100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&amp; Variable Recovery: Example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11E3BC87-EA04-80D6-69BD-0F6D9C81FFDC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ED900F3C-4ADC-4BD2-079E-97337111178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76B0972F-FF39-EFC3-2C34-1B69D75496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387EAB-BB9D-D4D8-AF01-1EA0B23BB6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83DCABC-740B-90AE-E9F3-E8D145D4EC7A}"/>
              </a:ext>
            </a:extLst>
          </p:cNvPr>
          <p:cNvSpPr/>
          <p:nvPr/>
        </p:nvSpPr>
        <p:spPr>
          <a:xfrm>
            <a:off x="2041366" y="2426270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AAEDBC-82AE-1CAF-C311-64947E1D77E4}"/>
              </a:ext>
            </a:extLst>
          </p:cNvPr>
          <p:cNvSpPr/>
          <p:nvPr/>
        </p:nvSpPr>
        <p:spPr>
          <a:xfrm>
            <a:off x="2071423" y="2598610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2C5B0E1-F620-F86D-DDB2-85AB5C64F0B7}"/>
              </a:ext>
            </a:extLst>
          </p:cNvPr>
          <p:cNvSpPr/>
          <p:nvPr/>
        </p:nvSpPr>
        <p:spPr>
          <a:xfrm>
            <a:off x="1945111" y="3149626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373BB0-6A10-7269-5753-522004847B4E}"/>
              </a:ext>
            </a:extLst>
          </p:cNvPr>
          <p:cNvSpPr/>
          <p:nvPr/>
        </p:nvSpPr>
        <p:spPr>
          <a:xfrm>
            <a:off x="2356697" y="2977286"/>
            <a:ext cx="823172" cy="172340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BA836E-40CD-DCE0-C57E-A460AB54B84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3290888" y="2727653"/>
            <a:ext cx="1565192" cy="8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F7609574-7B8F-1251-EE56-7E89677B3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188" y="1523631"/>
            <a:ext cx="2934354" cy="2500972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E486CA4-9110-0C6E-72D4-96E33F6F4CF2}"/>
              </a:ext>
            </a:extLst>
          </p:cNvPr>
          <p:cNvSpPr/>
          <p:nvPr/>
        </p:nvSpPr>
        <p:spPr>
          <a:xfrm>
            <a:off x="5555336" y="3525520"/>
            <a:ext cx="886101" cy="23365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E71940-33C6-3216-0565-DA23458113C0}"/>
              </a:ext>
            </a:extLst>
          </p:cNvPr>
          <p:cNvSpPr txBox="1"/>
          <p:nvPr/>
        </p:nvSpPr>
        <p:spPr>
          <a:xfrm>
            <a:off x="4856080" y="1102956"/>
            <a:ext cx="3735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known prototypes to propagate type info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175033D-E6CC-D24B-FD2B-145FF993A515}"/>
              </a:ext>
            </a:extLst>
          </p:cNvPr>
          <p:cNvSpPr/>
          <p:nvPr/>
        </p:nvSpPr>
        <p:spPr>
          <a:xfrm>
            <a:off x="5555336" y="2494953"/>
            <a:ext cx="886101" cy="233652"/>
          </a:xfrm>
          <a:prstGeom prst="rect">
            <a:avLst/>
          </a:prstGeom>
          <a:solidFill>
            <a:srgbClr val="FF0000">
              <a:alpha val="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1138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8F1EAAE0-739C-BF7F-06FC-C97F80D1B6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9E2AE945-90CC-7E4D-9096-09652814B19E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You can also use more complicated lattices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C0E5FCA8-F48B-3EF5-3290-680E9E207BAE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9F8A4419-F8DF-B28E-F19D-556B13E803E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51F7C456-0F83-50CF-DAF2-E79800F9B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1A82D5-0D5B-7A0C-3069-857570E6215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C546375-1D60-F676-ECEA-850F0A539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2836" y="1097759"/>
            <a:ext cx="3628174" cy="3762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10650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>
          <a:extLst>
            <a:ext uri="{FF2B5EF4-FFF2-40B4-BE49-F238E27FC236}">
              <a16:creationId xmlns:a16="http://schemas.microsoft.com/office/drawing/2014/main" id="{CA3364BF-A0A5-DA92-5403-160128A802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03912DE3-F96B-AA4E-E253-C599C655E994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Type &amp; Var Recovery: previous works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E964501F-7108-3FDC-4095-6BC3C4D2F1AC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28121534-9C67-A293-FA6D-A3E4662CD03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B4C6CE58-27B4-7FE0-4D4B-0C5D19BF28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90888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DCE7396-EE75-36AD-CE92-424E9A89DD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544D0C-BBE6-A77A-D763-DFAC47DA2BF8}"/>
              </a:ext>
            </a:extLst>
          </p:cNvPr>
          <p:cNvSpPr txBox="1"/>
          <p:nvPr/>
        </p:nvSpPr>
        <p:spPr>
          <a:xfrm>
            <a:off x="0" y="4579763"/>
            <a:ext cx="68335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buNone/>
            </a:pPr>
            <a:r>
              <a:rPr lang="en-US" sz="500" dirty="0">
                <a:effectLst/>
              </a:rPr>
              <a:t>[7] Lee, </a:t>
            </a:r>
            <a:r>
              <a:rPr lang="en-US" sz="500" dirty="0" err="1">
                <a:effectLst/>
              </a:rPr>
              <a:t>JongHyup</a:t>
            </a:r>
            <a:r>
              <a:rPr lang="en-US" sz="500" dirty="0">
                <a:effectLst/>
              </a:rPr>
              <a:t>, Thanassis Avgerinos, and David Brumley. "TIE: Principled reverse engineering of types in binary programs." (2011).</a:t>
            </a:r>
          </a:p>
          <a:p>
            <a:pPr rtl="0">
              <a:buNone/>
            </a:pPr>
            <a:r>
              <a:rPr lang="en-US" sz="500" dirty="0">
                <a:effectLst/>
              </a:rPr>
              <a:t>[8] Noonan, Matt, Alexey Loginov, and David Cok. "Polymorphic type inference for machine code." Proceedings of the 37th ACM SIGPLAN Conference on Programming Language Design and Implementation. 2016.</a:t>
            </a:r>
          </a:p>
          <a:p>
            <a:pPr rtl="0">
              <a:buNone/>
            </a:pPr>
            <a:r>
              <a:rPr lang="en-US" sz="500" dirty="0">
                <a:effectLst/>
              </a:rPr>
              <a:t>[9] Chen, </a:t>
            </a:r>
            <a:r>
              <a:rPr lang="en-US" sz="500" dirty="0" err="1">
                <a:effectLst/>
              </a:rPr>
              <a:t>Qibin</a:t>
            </a:r>
            <a:r>
              <a:rPr lang="en-US" sz="500" dirty="0">
                <a:effectLst/>
              </a:rPr>
              <a:t>, et al. "Augmenting decompiler output with learned variable names and types." 31st USENIX Security Symposium (USENIX Security 22). 2022.</a:t>
            </a:r>
          </a:p>
          <a:p>
            <a:pPr rtl="0">
              <a:buNone/>
            </a:pPr>
            <a:endParaRPr lang="en-US" sz="500" dirty="0">
              <a:effectLst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B4945EB-4E35-B026-3E62-683A1C58F3E2}"/>
              </a:ext>
            </a:extLst>
          </p:cNvPr>
          <p:cNvSpPr txBox="1"/>
          <p:nvPr/>
        </p:nvSpPr>
        <p:spPr>
          <a:xfrm>
            <a:off x="314622" y="887567"/>
            <a:ext cx="8424601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Dependency Analysis [7], [8]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Storage Location [7]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Machine Learning [9]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Info: </a:t>
            </a:r>
            <a:r>
              <a:rPr lang="en-US" sz="2000" dirty="0">
                <a:hlinkClick r:id="rId4"/>
              </a:rPr>
              <a:t>https://decompilation.wiki/fundamentals/type-recovery/overview/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05442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3FC4C36D-143E-D6EB-C959-95AFDDF67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B6D31142-D3A6-3A2B-48DA-DBB2743C652E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Control Flow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067D07C2-3DC4-A5F5-930F-314FA85659B4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0D0FFA68-29AC-0AA7-D72E-99607F7F7C4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057C2EB-E9A8-87BA-D98D-7115466896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9" name="Google Shape;104;p17">
            <a:extLst>
              <a:ext uri="{FF2B5EF4-FFF2-40B4-BE49-F238E27FC236}">
                <a16:creationId xmlns:a16="http://schemas.microsoft.com/office/drawing/2014/main" id="{15924C49-211E-93D8-2B92-CE5E9F4A43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769" y="2428638"/>
            <a:ext cx="800349" cy="7991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9A1FF5B-13E1-4C19-5378-A1C551664EC8}"/>
              </a:ext>
            </a:extLst>
          </p:cNvPr>
          <p:cNvCxnSpPr>
            <a:cxnSpLocks/>
          </p:cNvCxnSpPr>
          <p:nvPr/>
        </p:nvCxnSpPr>
        <p:spPr>
          <a:xfrm flipV="1">
            <a:off x="1148407" y="2796270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5" name="Google Shape;107;p17">
            <a:extLst>
              <a:ext uri="{FF2B5EF4-FFF2-40B4-BE49-F238E27FC236}">
                <a16:creationId xmlns:a16="http://schemas.microsoft.com/office/drawing/2014/main" id="{4BCA9EF5-A44E-297B-0A77-06EF0AEAB2EC}"/>
              </a:ext>
            </a:extLst>
          </p:cNvPr>
          <p:cNvGraphicFramePr/>
          <p:nvPr/>
        </p:nvGraphicFramePr>
        <p:xfrm>
          <a:off x="6536085" y="2250392"/>
          <a:ext cx="2248215" cy="1091756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2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23803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Arial"/>
                        </a:defRPr>
                      </a:lvl9pPr>
                    </a:lstStyle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(v1) 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"hello!"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"goodbye"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20724852-904D-DC3E-96BC-99E299B9FA4B}"/>
              </a:ext>
            </a:extLst>
          </p:cNvPr>
          <p:cNvGrpSpPr/>
          <p:nvPr/>
        </p:nvGrpSpPr>
        <p:grpSpPr>
          <a:xfrm>
            <a:off x="1754248" y="1718353"/>
            <a:ext cx="1468097" cy="2123712"/>
            <a:chOff x="3207236" y="1469556"/>
            <a:chExt cx="1219196" cy="1835710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6C082FC-A9CB-378B-9F9E-48789E309B0B}"/>
                </a:ext>
              </a:extLst>
            </p:cNvPr>
            <p:cNvSpPr/>
            <p:nvPr/>
          </p:nvSpPr>
          <p:spPr>
            <a:xfrm>
              <a:off x="3207236" y="1469556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25327B6-2601-1466-8A6F-4B5A072143BB}"/>
                </a:ext>
              </a:extLst>
            </p:cNvPr>
            <p:cNvSpPr/>
            <p:nvPr/>
          </p:nvSpPr>
          <p:spPr>
            <a:xfrm>
              <a:off x="3207236" y="3016952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53E596CF-DB9F-D7E5-8F10-A31B2600805A}"/>
                </a:ext>
              </a:extLst>
            </p:cNvPr>
            <p:cNvSpPr/>
            <p:nvPr/>
          </p:nvSpPr>
          <p:spPr>
            <a:xfrm>
              <a:off x="3816834" y="2243254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479FCC6-42B9-01DC-E5D0-BA974592FA21}"/>
                </a:ext>
              </a:extLst>
            </p:cNvPr>
            <p:cNvCxnSpPr>
              <a:cxnSpLocks/>
              <a:stCxn id="8" idx="2"/>
              <a:endCxn id="13" idx="0"/>
            </p:cNvCxnSpPr>
            <p:nvPr/>
          </p:nvCxnSpPr>
          <p:spPr>
            <a:xfrm>
              <a:off x="3512035" y="1757870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AC0AF22-46B6-0770-D72D-0559865AEA56}"/>
                </a:ext>
              </a:extLst>
            </p:cNvPr>
            <p:cNvCxnSpPr>
              <a:cxnSpLocks/>
              <a:stCxn id="8" idx="2"/>
              <a:endCxn id="12" idx="0"/>
            </p:cNvCxnSpPr>
            <p:nvPr/>
          </p:nvCxnSpPr>
          <p:spPr>
            <a:xfrm>
              <a:off x="3512035" y="1757870"/>
              <a:ext cx="0" cy="125908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77C9B7ED-73D1-0CA5-D139-9244DAACB9AE}"/>
                </a:ext>
              </a:extLst>
            </p:cNvPr>
            <p:cNvCxnSpPr>
              <a:cxnSpLocks/>
              <a:stCxn id="13" idx="2"/>
              <a:endCxn id="12" idx="0"/>
            </p:cNvCxnSpPr>
            <p:nvPr/>
          </p:nvCxnSpPr>
          <p:spPr>
            <a:xfrm flipH="1">
              <a:off x="3512035" y="2531568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321638AA-145F-DC89-6DF0-00204EA12235}"/>
              </a:ext>
            </a:extLst>
          </p:cNvPr>
          <p:cNvSpPr txBox="1"/>
          <p:nvPr/>
        </p:nvSpPr>
        <p:spPr>
          <a:xfrm>
            <a:off x="3422253" y="4768236"/>
            <a:ext cx="147086" cy="266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387A082-A28A-812C-2CE6-62ADF2346B24}"/>
              </a:ext>
            </a:extLst>
          </p:cNvPr>
          <p:cNvGrpSpPr/>
          <p:nvPr/>
        </p:nvGrpSpPr>
        <p:grpSpPr>
          <a:xfrm>
            <a:off x="4116920" y="1718351"/>
            <a:ext cx="1468097" cy="2123712"/>
            <a:chOff x="3207236" y="1469556"/>
            <a:chExt cx="1219196" cy="1835710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FBEDC5C-6807-3109-E372-F79EDF9303E0}"/>
                </a:ext>
              </a:extLst>
            </p:cNvPr>
            <p:cNvSpPr/>
            <p:nvPr/>
          </p:nvSpPr>
          <p:spPr>
            <a:xfrm>
              <a:off x="3207236" y="1469556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en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Consolas"/>
                </a:rPr>
                <a:t>int v1;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Arial"/>
              </a:endParaRPr>
            </a:p>
          </p:txBody>
        </p:sp>
        <p:sp>
          <p:nvSpPr>
            <p:cNvPr id="27" name="Rounded Rectangle 26">
              <a:extLst>
                <a:ext uri="{FF2B5EF4-FFF2-40B4-BE49-F238E27FC236}">
                  <a16:creationId xmlns:a16="http://schemas.microsoft.com/office/drawing/2014/main" id="{FC1E1A60-2D4F-5B1D-8A2F-D86011DA81C3}"/>
                </a:ext>
              </a:extLst>
            </p:cNvPr>
            <p:cNvSpPr/>
            <p:nvPr/>
          </p:nvSpPr>
          <p:spPr>
            <a:xfrm>
              <a:off x="3207236" y="3016952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sp>
          <p:nvSpPr>
            <p:cNvPr id="28" name="Rounded Rectangle 27">
              <a:extLst>
                <a:ext uri="{FF2B5EF4-FFF2-40B4-BE49-F238E27FC236}">
                  <a16:creationId xmlns:a16="http://schemas.microsoft.com/office/drawing/2014/main" id="{CE2A902F-D6C3-359E-5045-842B9F0B8B7C}"/>
                </a:ext>
              </a:extLst>
            </p:cNvPr>
            <p:cNvSpPr/>
            <p:nvPr/>
          </p:nvSpPr>
          <p:spPr>
            <a:xfrm>
              <a:off x="3816834" y="2243254"/>
              <a:ext cx="609598" cy="288314"/>
            </a:xfrm>
            <a:prstGeom prst="roundRect">
              <a:avLst/>
            </a:prstGeom>
            <a:solidFill>
              <a:srgbClr val="212121">
                <a:alpha val="50000"/>
              </a:srgbClr>
            </a:solidFill>
            <a:ln>
              <a:noFil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endPara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  <a:sym typeface="Arial"/>
              </a:endParaRPr>
            </a:p>
          </p:txBody>
        </p: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5F038C83-2AB9-1710-7B7F-1CE1CC5AF1C0}"/>
                </a:ext>
              </a:extLst>
            </p:cNvPr>
            <p:cNvCxnSpPr>
              <a:cxnSpLocks/>
              <a:stCxn id="26" idx="2"/>
              <a:endCxn id="28" idx="0"/>
            </p:cNvCxnSpPr>
            <p:nvPr/>
          </p:nvCxnSpPr>
          <p:spPr>
            <a:xfrm>
              <a:off x="3512035" y="1757870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00B050"/>
              </a:solidFill>
              <a:prstDash val="solid"/>
              <a:tailEnd type="triangle"/>
            </a:ln>
            <a:effectLst/>
          </p:spPr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C8C52420-C306-4BA2-447B-9EAD3C0ED4D0}"/>
                </a:ext>
              </a:extLst>
            </p:cNvPr>
            <p:cNvCxnSpPr>
              <a:cxnSpLocks/>
              <a:stCxn id="26" idx="2"/>
              <a:endCxn id="27" idx="0"/>
            </p:cNvCxnSpPr>
            <p:nvPr/>
          </p:nvCxnSpPr>
          <p:spPr>
            <a:xfrm>
              <a:off x="3512035" y="1757870"/>
              <a:ext cx="0" cy="1259082"/>
            </a:xfrm>
            <a:prstGeom prst="straightConnector1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tailEnd type="triangle"/>
            </a:ln>
            <a:effectLst/>
          </p:spPr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8EBB069D-ACB6-2992-CBBB-217296BD904C}"/>
                </a:ext>
              </a:extLst>
            </p:cNvPr>
            <p:cNvCxnSpPr>
              <a:cxnSpLocks/>
              <a:stCxn id="28" idx="2"/>
              <a:endCxn id="27" idx="0"/>
            </p:cNvCxnSpPr>
            <p:nvPr/>
          </p:nvCxnSpPr>
          <p:spPr>
            <a:xfrm flipH="1">
              <a:off x="3512035" y="2531568"/>
              <a:ext cx="609598" cy="485384"/>
            </a:xfrm>
            <a:prstGeom prst="straightConnector1">
              <a:avLst/>
            </a:prstGeom>
            <a:noFill/>
            <a:ln w="9525" cap="flat" cmpd="sng" algn="ctr">
              <a:solidFill>
                <a:srgbClr val="212121">
                  <a:shade val="95000"/>
                  <a:satMod val="105000"/>
                </a:srgbClr>
              </a:solidFill>
              <a:prstDash val="solid"/>
              <a:tailEnd type="triangle"/>
            </a:ln>
            <a:effectLst/>
          </p:spPr>
        </p:cxn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7E2A0F58-5236-49B8-23B8-361D1E376DF3}"/>
              </a:ext>
            </a:extLst>
          </p:cNvPr>
          <p:cNvCxnSpPr>
            <a:cxnSpLocks/>
          </p:cNvCxnSpPr>
          <p:nvPr/>
        </p:nvCxnSpPr>
        <p:spPr>
          <a:xfrm flipV="1">
            <a:off x="3477643" y="2780205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A5E282B-621D-B83C-6ED8-350840C298FB}"/>
              </a:ext>
            </a:extLst>
          </p:cNvPr>
          <p:cNvCxnSpPr>
            <a:cxnSpLocks/>
          </p:cNvCxnSpPr>
          <p:nvPr/>
        </p:nvCxnSpPr>
        <p:spPr>
          <a:xfrm flipV="1">
            <a:off x="5840314" y="2778051"/>
            <a:ext cx="52755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95D33AE8-11CE-3F53-D88F-3109914A9B0D}"/>
              </a:ext>
            </a:extLst>
          </p:cNvPr>
          <p:cNvSpPr txBox="1"/>
          <p:nvPr/>
        </p:nvSpPr>
        <p:spPr>
          <a:xfrm>
            <a:off x="489576" y="1055802"/>
            <a:ext cx="2098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1. Control Flow Graph </a:t>
            </a:r>
          </a:p>
          <a:p>
            <a:pPr algn="ctr"/>
            <a:r>
              <a:rPr lang="en-US" b="1" dirty="0"/>
              <a:t>Recovery (Lifting)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718924-18B3-ECA8-04F6-DB20B05BF29C}"/>
              </a:ext>
            </a:extLst>
          </p:cNvPr>
          <p:cNvSpPr txBox="1"/>
          <p:nvPr/>
        </p:nvSpPr>
        <p:spPr>
          <a:xfrm>
            <a:off x="2744088" y="1096200"/>
            <a:ext cx="19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2. Type &amp; Variable</a:t>
            </a:r>
          </a:p>
          <a:p>
            <a:pPr algn="ctr"/>
            <a:r>
              <a:rPr lang="en-US" b="1" dirty="0"/>
              <a:t>Recovery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3B82D2-C4B7-2FE0-D3B7-A6F125E66A43}"/>
              </a:ext>
            </a:extLst>
          </p:cNvPr>
          <p:cNvSpPr txBox="1"/>
          <p:nvPr/>
        </p:nvSpPr>
        <p:spPr>
          <a:xfrm>
            <a:off x="5106759" y="1096200"/>
            <a:ext cx="19946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3. Control Flow Structuring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7FBDD72-3102-1C98-C7E6-F130A99AD716}"/>
              </a:ext>
            </a:extLst>
          </p:cNvPr>
          <p:cNvSpPr/>
          <p:nvPr/>
        </p:nvSpPr>
        <p:spPr>
          <a:xfrm>
            <a:off x="4483944" y="843964"/>
            <a:ext cx="3527450" cy="3538938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38166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5" name="Group 54">
            <a:extLst>
              <a:ext uri="{FF2B5EF4-FFF2-40B4-BE49-F238E27FC236}">
                <a16:creationId xmlns:a16="http://schemas.microsoft.com/office/drawing/2014/main" id="{CFA70226-4E51-8FF8-DB7B-B31C61C34344}"/>
              </a:ext>
            </a:extLst>
          </p:cNvPr>
          <p:cNvGrpSpPr/>
          <p:nvPr/>
        </p:nvGrpSpPr>
        <p:grpSpPr>
          <a:xfrm>
            <a:off x="924209" y="1647876"/>
            <a:ext cx="7295582" cy="1847747"/>
            <a:chOff x="1443642" y="1500772"/>
            <a:chExt cx="7295582" cy="1847747"/>
          </a:xfrm>
        </p:grpSpPr>
        <p:pic>
          <p:nvPicPr>
            <p:cNvPr id="104" name="Google Shape;104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443642" y="1710766"/>
              <a:ext cx="1209349" cy="1259073"/>
            </a:xfrm>
            <a:prstGeom prst="rect">
              <a:avLst/>
            </a:prstGeom>
            <a:noFill/>
            <a:ln>
              <a:noFill/>
            </a:ln>
          </p:spPr>
        </p:pic>
        <p:graphicFrame>
          <p:nvGraphicFramePr>
            <p:cNvPr id="107" name="Google Shape;107;p17"/>
            <p:cNvGraphicFramePr/>
            <p:nvPr>
              <p:extLst>
                <p:ext uri="{D42A27DB-BD31-4B8C-83A1-F6EECF244321}">
                  <p14:modId xmlns:p14="http://schemas.microsoft.com/office/powerpoint/2010/main" val="3049673371"/>
                </p:ext>
              </p:extLst>
            </p:nvPr>
          </p:nvGraphicFramePr>
          <p:xfrm>
            <a:off x="6491009" y="1878083"/>
            <a:ext cx="2248215" cy="1091756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224821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106680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(v1) 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puts(</a:t>
                        </a:r>
                        <a:r>
                          <a:rPr lang="en" sz="14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"hello!"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4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"goodbye"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4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return</a:t>
                        </a:r>
                        <a:r>
                          <a:rPr lang="en" sz="14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0;</a:t>
                        </a:r>
                        <a:endParaRPr sz="1400" dirty="0"/>
                      </a:p>
                    </a:txBody>
                    <a:tcPr marL="63500" marR="63500" marT="63500" marB="63500">
                      <a:lnL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L>
                      <a:lnR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R>
                      <a:lnT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T>
                      <a:lnB w="12700" cap="flat" cmpd="sng" algn="ctr">
                        <a:solidFill>
                          <a:schemeClr val="tx1"/>
                        </a:solidFill>
                        <a:prstDash val="solid"/>
                        <a:round/>
                        <a:headEnd type="none" w="med" len="med"/>
                        <a:tailEnd type="none" w="med" len="med"/>
                      </a:lnB>
                      <a:lnTlToBr w="12700" cmpd="sng">
                        <a:noFill/>
                        <a:prstDash val="solid"/>
                      </a:lnTlToBr>
                      <a:lnBlToTr w="12700" cmpd="sng">
                        <a:noFill/>
                        <a:prstDash val="solid"/>
                      </a:lnBlToTr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169ECA6-789A-45FE-60A5-525AEC4B863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46987" y="2408990"/>
              <a:ext cx="1055103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69FAFF8F-F75D-46FD-5AD6-2D0286620CD6}"/>
                </a:ext>
              </a:extLst>
            </p:cNvPr>
            <p:cNvGrpSpPr/>
            <p:nvPr/>
          </p:nvGrpSpPr>
          <p:grpSpPr>
            <a:xfrm>
              <a:off x="3934691" y="1500772"/>
              <a:ext cx="1274618" cy="1847747"/>
              <a:chOff x="3207236" y="1469556"/>
              <a:chExt cx="1219196" cy="1835710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E8D16C5C-C1F4-22E2-C593-BF07FF754313}"/>
                  </a:ext>
                </a:extLst>
              </p:cNvPr>
              <p:cNvSpPr/>
              <p:nvPr/>
            </p:nvSpPr>
            <p:spPr>
              <a:xfrm>
                <a:off x="3207236" y="1469556"/>
                <a:ext cx="609598" cy="288314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 typeface="Arial"/>
                  <a:buNone/>
                  <a:tabLst/>
                  <a:defRPr/>
                </a:pPr>
                <a:r>
                  <a:rPr kumimoji="0" lang="en" sz="12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  <a:sym typeface="Consolas"/>
                  </a:rPr>
                  <a:t>int v1;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  <a:sym typeface="Arial"/>
                </a:endParaRPr>
              </a:p>
            </p:txBody>
          </p: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7AA2014C-2C08-FC58-D5F0-C4D7CD7B9722}"/>
                  </a:ext>
                </a:extLst>
              </p:cNvPr>
              <p:cNvSpPr/>
              <p:nvPr/>
            </p:nvSpPr>
            <p:spPr>
              <a:xfrm>
                <a:off x="3207236" y="3016952"/>
                <a:ext cx="609598" cy="288314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2" name="Rounded Rectangle 31">
                <a:extLst>
                  <a:ext uri="{FF2B5EF4-FFF2-40B4-BE49-F238E27FC236}">
                    <a16:creationId xmlns:a16="http://schemas.microsoft.com/office/drawing/2014/main" id="{CD624407-109D-E56E-23E5-5E4AFADD3095}"/>
                  </a:ext>
                </a:extLst>
              </p:cNvPr>
              <p:cNvSpPr/>
              <p:nvPr/>
            </p:nvSpPr>
            <p:spPr>
              <a:xfrm>
                <a:off x="3816834" y="2243254"/>
                <a:ext cx="609598" cy="288314"/>
              </a:xfrm>
              <a:prstGeom prst="round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800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4" name="Straight Arrow Connector 33">
                <a:extLst>
                  <a:ext uri="{FF2B5EF4-FFF2-40B4-BE49-F238E27FC236}">
                    <a16:creationId xmlns:a16="http://schemas.microsoft.com/office/drawing/2014/main" id="{B92150EB-9CF5-3D2E-976F-744FF5FAF161}"/>
                  </a:ext>
                </a:extLst>
              </p:cNvPr>
              <p:cNvCxnSpPr>
                <a:stCxn id="12" idx="2"/>
                <a:endCxn id="32" idx="0"/>
              </p:cNvCxnSpPr>
              <p:nvPr/>
            </p:nvCxnSpPr>
            <p:spPr>
              <a:xfrm>
                <a:off x="3512035" y="1757870"/>
                <a:ext cx="609598" cy="485384"/>
              </a:xfrm>
              <a:prstGeom prst="straightConnector1">
                <a:avLst/>
              </a:prstGeom>
              <a:ln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BA18C70-7442-81FB-F18F-3875165AF5E3}"/>
                  </a:ext>
                </a:extLst>
              </p:cNvPr>
              <p:cNvCxnSpPr>
                <a:stCxn id="12" idx="2"/>
                <a:endCxn id="31" idx="0"/>
              </p:cNvCxnSpPr>
              <p:nvPr/>
            </p:nvCxnSpPr>
            <p:spPr>
              <a:xfrm>
                <a:off x="3512035" y="1757870"/>
                <a:ext cx="0" cy="1259082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F13655E5-87B4-D7A2-3750-04955882BE33}"/>
                  </a:ext>
                </a:extLst>
              </p:cNvPr>
              <p:cNvCxnSpPr>
                <a:stCxn id="32" idx="2"/>
                <a:endCxn id="31" idx="0"/>
              </p:cNvCxnSpPr>
              <p:nvPr/>
            </p:nvCxnSpPr>
            <p:spPr>
              <a:xfrm flipH="1">
                <a:off x="3512035" y="2531568"/>
                <a:ext cx="609598" cy="485384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9D992E12-DACC-A155-743C-FD8BC5F7BD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02444" y="2408989"/>
              <a:ext cx="1055103" cy="1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7C7B18A9-4CA2-E9E8-5C0B-6FD1102713D1}"/>
              </a:ext>
            </a:extLst>
          </p:cNvPr>
          <p:cNvSpPr/>
          <p:nvPr/>
        </p:nvSpPr>
        <p:spPr>
          <a:xfrm>
            <a:off x="3219482" y="1215665"/>
            <a:ext cx="5224863" cy="2680855"/>
          </a:xfrm>
          <a:prstGeom prst="rect">
            <a:avLst/>
          </a:prstGeom>
          <a:noFill/>
          <a:ln>
            <a:solidFill>
              <a:schemeClr val="bg2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514FC1A8-8778-7150-25DD-539C59E8CEBB}"/>
              </a:ext>
            </a:extLst>
          </p:cNvPr>
          <p:cNvSpPr txBox="1"/>
          <p:nvPr/>
        </p:nvSpPr>
        <p:spPr>
          <a:xfrm>
            <a:off x="3219481" y="3977385"/>
            <a:ext cx="52248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 Flow Structuring</a:t>
            </a:r>
          </a:p>
        </p:txBody>
      </p:sp>
      <p:sp>
        <p:nvSpPr>
          <p:cNvPr id="2" name="Google Shape;66;p14">
            <a:extLst>
              <a:ext uri="{FF2B5EF4-FFF2-40B4-BE49-F238E27FC236}">
                <a16:creationId xmlns:a16="http://schemas.microsoft.com/office/drawing/2014/main" id="{26765415-4A83-7125-392C-9173F66AC641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end of the pipeline: control flow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4E92B3-FC69-1A9F-0FAE-E3E043C98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76165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611BF8A0-24C8-3DA9-1221-5D2DA316A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005C9EFA-6DE3-0668-87D0-F48795F94C3F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Static analyses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97F4D510-B006-67DF-62F6-0F9CF6E9A927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2AA1543-0CEE-76BE-BBF8-62CFD3D9FD4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72D40F-631D-9D6A-04D9-51575AA1D058}"/>
              </a:ext>
            </a:extLst>
          </p:cNvPr>
          <p:cNvSpPr txBox="1"/>
          <p:nvPr/>
        </p:nvSpPr>
        <p:spPr>
          <a:xfrm>
            <a:off x="8812404" y="37279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D09DCDA1-A1BE-BC5C-2F30-3A3F1801C79C}"/>
              </a:ext>
            </a:extLst>
          </p:cNvPr>
          <p:cNvSpPr/>
          <p:nvPr/>
        </p:nvSpPr>
        <p:spPr>
          <a:xfrm>
            <a:off x="1379863" y="3727938"/>
            <a:ext cx="6294120" cy="8001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Difficulty to Implement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BE957A4-4A16-47F6-724C-BAAB95D790C5}"/>
              </a:ext>
            </a:extLst>
          </p:cNvPr>
          <p:cNvSpPr/>
          <p:nvPr/>
        </p:nvSpPr>
        <p:spPr>
          <a:xfrm>
            <a:off x="533400" y="1676400"/>
            <a:ext cx="1630680" cy="125984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Grep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EB60CD-FEB0-29B7-2896-6A7415E0434A}"/>
              </a:ext>
            </a:extLst>
          </p:cNvPr>
          <p:cNvSpPr txBox="1"/>
          <p:nvPr/>
        </p:nvSpPr>
        <p:spPr>
          <a:xfrm>
            <a:off x="533400" y="1276087"/>
            <a:ext cx="163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String Searching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C621D32-2DFA-BF1C-A960-D85CD3F35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5398" y="1344986"/>
            <a:ext cx="1738009" cy="186098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87B6E45-0E2E-59BB-B7AB-EEEB534D20AA}"/>
              </a:ext>
            </a:extLst>
          </p:cNvPr>
          <p:cNvSpPr txBox="1"/>
          <p:nvPr/>
        </p:nvSpPr>
        <p:spPr>
          <a:xfrm>
            <a:off x="3479062" y="1026345"/>
            <a:ext cx="163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Disassembly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E93DB1B-DA4B-17F2-E19E-C4808457BD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6253" y="1707247"/>
            <a:ext cx="2498516" cy="13215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F968DF4-A217-DB9E-7071-32196EB00D5E}"/>
              </a:ext>
            </a:extLst>
          </p:cNvPr>
          <p:cNvSpPr txBox="1"/>
          <p:nvPr/>
        </p:nvSpPr>
        <p:spPr>
          <a:xfrm>
            <a:off x="6858643" y="1344986"/>
            <a:ext cx="163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Decompilation</a:t>
            </a:r>
          </a:p>
        </p:txBody>
      </p:sp>
      <p:pic>
        <p:nvPicPr>
          <p:cNvPr id="14" name="Google Shape;68;p14">
            <a:extLst>
              <a:ext uri="{FF2B5EF4-FFF2-40B4-BE49-F238E27FC236}">
                <a16:creationId xmlns:a16="http://schemas.microsoft.com/office/drawing/2014/main" id="{396645D2-02A5-A3EB-4D17-19AE2C5A499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93554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35D9FB-F7FA-EA3C-4999-D37D364020E1}"/>
              </a:ext>
            </a:extLst>
          </p:cNvPr>
          <p:cNvSpPr/>
          <p:nvPr/>
        </p:nvSpPr>
        <p:spPr>
          <a:xfrm>
            <a:off x="1353000" y="87108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766DD6-1B2B-832E-620C-86FF96F86116}"/>
              </a:ext>
            </a:extLst>
          </p:cNvPr>
          <p:cNvSpPr/>
          <p:nvPr/>
        </p:nvSpPr>
        <p:spPr>
          <a:xfrm>
            <a:off x="1663211" y="1353931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914E664-B86E-FB78-D4B7-E715641A8D5C}"/>
              </a:ext>
            </a:extLst>
          </p:cNvPr>
          <p:cNvSpPr/>
          <p:nvPr/>
        </p:nvSpPr>
        <p:spPr>
          <a:xfrm>
            <a:off x="1351597" y="181917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69A6F-21D4-9725-AC15-8A5C7823D75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1508807" y="1087122"/>
            <a:ext cx="310211" cy="2668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BDAFE3-5DA1-0BDD-2457-85C67C1AE4B5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flipH="1">
            <a:off x="1507404" y="1087122"/>
            <a:ext cx="1403" cy="732056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8E97E-3967-1E9A-BC2F-2D24B9754AF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507404" y="1569970"/>
            <a:ext cx="31161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C8B4343-17C4-C30F-94F1-BBD95776DCAE}"/>
              </a:ext>
            </a:extLst>
          </p:cNvPr>
          <p:cNvSpPr/>
          <p:nvPr/>
        </p:nvSpPr>
        <p:spPr>
          <a:xfrm>
            <a:off x="5380851" y="876164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1170F52-611C-D4EA-BA1A-EFD8A2CD4000}"/>
              </a:ext>
            </a:extLst>
          </p:cNvPr>
          <p:cNvSpPr/>
          <p:nvPr/>
        </p:nvSpPr>
        <p:spPr>
          <a:xfrm>
            <a:off x="5380851" y="1824260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2904929-0E49-1A81-1EA7-B3017D417AD0}"/>
              </a:ext>
            </a:extLst>
          </p:cNvPr>
          <p:cNvSpPr/>
          <p:nvPr/>
        </p:nvSpPr>
        <p:spPr>
          <a:xfrm>
            <a:off x="4994547" y="135901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565E0B6-300A-F83A-1582-5541D0E5AACE}"/>
              </a:ext>
            </a:extLst>
          </p:cNvPr>
          <p:cNvSpPr/>
          <p:nvPr/>
        </p:nvSpPr>
        <p:spPr>
          <a:xfrm>
            <a:off x="5380851" y="1350212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F2FE595-481A-DA9F-C9CE-184A69D7DF84}"/>
              </a:ext>
            </a:extLst>
          </p:cNvPr>
          <p:cNvSpPr/>
          <p:nvPr/>
        </p:nvSpPr>
        <p:spPr>
          <a:xfrm>
            <a:off x="5767155" y="135901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09F80F5-61A0-3A3E-7EF9-F305CD15054E}"/>
              </a:ext>
            </a:extLst>
          </p:cNvPr>
          <p:cNvCxnSpPr>
            <a:cxnSpLocks/>
            <a:stCxn id="50" idx="2"/>
            <a:endCxn id="60" idx="0"/>
          </p:cNvCxnSpPr>
          <p:nvPr/>
        </p:nvCxnSpPr>
        <p:spPr>
          <a:xfrm flipH="1">
            <a:off x="5150354" y="1092203"/>
            <a:ext cx="386304" cy="26681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7A08956-9793-EF45-9ED9-90BD184434B0}"/>
              </a:ext>
            </a:extLst>
          </p:cNvPr>
          <p:cNvCxnSpPr>
            <a:cxnSpLocks/>
            <a:stCxn id="50" idx="2"/>
            <a:endCxn id="65" idx="0"/>
          </p:cNvCxnSpPr>
          <p:nvPr/>
        </p:nvCxnSpPr>
        <p:spPr>
          <a:xfrm>
            <a:off x="5536658" y="1092203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D8A3E85-8410-F433-FB6C-72BF8CAC33D3}"/>
              </a:ext>
            </a:extLst>
          </p:cNvPr>
          <p:cNvCxnSpPr>
            <a:cxnSpLocks/>
            <a:stCxn id="50" idx="2"/>
            <a:endCxn id="66" idx="0"/>
          </p:cNvCxnSpPr>
          <p:nvPr/>
        </p:nvCxnSpPr>
        <p:spPr>
          <a:xfrm>
            <a:off x="5536658" y="1092203"/>
            <a:ext cx="386304" cy="26681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BCAE4C-81E2-5D3B-1D45-01189E93FFAF}"/>
              </a:ext>
            </a:extLst>
          </p:cNvPr>
          <p:cNvCxnSpPr>
            <a:cxnSpLocks/>
          </p:cNvCxnSpPr>
          <p:nvPr/>
        </p:nvCxnSpPr>
        <p:spPr>
          <a:xfrm>
            <a:off x="5536658" y="1566251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8BF0150-524B-931E-4DE6-6CAC058C4CA9}"/>
              </a:ext>
            </a:extLst>
          </p:cNvPr>
          <p:cNvCxnSpPr>
            <a:cxnSpLocks/>
            <a:stCxn id="66" idx="2"/>
            <a:endCxn id="51" idx="0"/>
          </p:cNvCxnSpPr>
          <p:nvPr/>
        </p:nvCxnSpPr>
        <p:spPr>
          <a:xfrm flipH="1">
            <a:off x="5536658" y="1575052"/>
            <a:ext cx="38630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D3B66F2-9309-0A2E-D565-A620CD25881A}"/>
              </a:ext>
            </a:extLst>
          </p:cNvPr>
          <p:cNvCxnSpPr>
            <a:cxnSpLocks/>
            <a:stCxn id="60" idx="2"/>
            <a:endCxn id="51" idx="0"/>
          </p:cNvCxnSpPr>
          <p:nvPr/>
        </p:nvCxnSpPr>
        <p:spPr>
          <a:xfrm>
            <a:off x="5150354" y="1575052"/>
            <a:ext cx="38630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020EC359-B6BA-E740-EC38-20E9C896EE4E}"/>
              </a:ext>
            </a:extLst>
          </p:cNvPr>
          <p:cNvSpPr/>
          <p:nvPr/>
        </p:nvSpPr>
        <p:spPr>
          <a:xfrm>
            <a:off x="3328648" y="87108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3638859" y="1353931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3327245" y="181917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484455" y="1087122"/>
            <a:ext cx="310211" cy="2668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3483052" y="1569970"/>
            <a:ext cx="31161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012845" y="1357787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90" idx="2"/>
            <a:endCxn id="102" idx="0"/>
          </p:cNvCxnSpPr>
          <p:nvPr/>
        </p:nvCxnSpPr>
        <p:spPr>
          <a:xfrm flipH="1">
            <a:off x="3168652" y="1087122"/>
            <a:ext cx="315803" cy="27066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3168652" y="1573826"/>
            <a:ext cx="314400" cy="245352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C6CDE9A2-DBBB-5062-4541-EE124ABC1370}"/>
              </a:ext>
            </a:extLst>
          </p:cNvPr>
          <p:cNvSpPr/>
          <p:nvPr/>
        </p:nvSpPr>
        <p:spPr>
          <a:xfrm>
            <a:off x="7356499" y="979102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46429BDF-6035-E861-CC32-73599A72A0FA}"/>
              </a:ext>
            </a:extLst>
          </p:cNvPr>
          <p:cNvSpPr/>
          <p:nvPr/>
        </p:nvSpPr>
        <p:spPr>
          <a:xfrm>
            <a:off x="7356499" y="192719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1FE03DFF-9DD0-20A3-A01D-4F2B4A10C42E}"/>
              </a:ext>
            </a:extLst>
          </p:cNvPr>
          <p:cNvSpPr/>
          <p:nvPr/>
        </p:nvSpPr>
        <p:spPr>
          <a:xfrm>
            <a:off x="7356499" y="1453150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43F527-CF1F-D61F-8610-63AE8B219BFD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>
            <a:off x="7512306" y="1195141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CDAF221-B29A-A9EC-CF31-A280B4D9B7AA}"/>
              </a:ext>
            </a:extLst>
          </p:cNvPr>
          <p:cNvCxnSpPr>
            <a:cxnSpLocks/>
          </p:cNvCxnSpPr>
          <p:nvPr/>
        </p:nvCxnSpPr>
        <p:spPr>
          <a:xfrm>
            <a:off x="7512306" y="1669189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17E9BBCE-9CF8-BDD5-A28A-6C7516C37A19}"/>
              </a:ext>
            </a:extLst>
          </p:cNvPr>
          <p:cNvCxnSpPr>
            <a:cxnSpLocks/>
            <a:stCxn id="125" idx="1"/>
            <a:endCxn id="124" idx="1"/>
          </p:cNvCxnSpPr>
          <p:nvPr/>
        </p:nvCxnSpPr>
        <p:spPr>
          <a:xfrm rot="10800000">
            <a:off x="7356499" y="1087122"/>
            <a:ext cx="12700" cy="948096"/>
          </a:xfrm>
          <a:prstGeom prst="bentConnector3">
            <a:avLst>
              <a:gd name="adj1" fmla="val 1800000"/>
            </a:avLst>
          </a:prstGeom>
          <a:ln w="9525"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85CCB7-9D55-3560-130D-CB9CD11100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191458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35D9FB-F7FA-EA3C-4999-D37D364020E1}"/>
              </a:ext>
            </a:extLst>
          </p:cNvPr>
          <p:cNvSpPr/>
          <p:nvPr/>
        </p:nvSpPr>
        <p:spPr>
          <a:xfrm>
            <a:off x="1353000" y="87108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766DD6-1B2B-832E-620C-86FF96F86116}"/>
              </a:ext>
            </a:extLst>
          </p:cNvPr>
          <p:cNvSpPr/>
          <p:nvPr/>
        </p:nvSpPr>
        <p:spPr>
          <a:xfrm>
            <a:off x="1663211" y="1353931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914E664-B86E-FB78-D4B7-E715641A8D5C}"/>
              </a:ext>
            </a:extLst>
          </p:cNvPr>
          <p:cNvSpPr/>
          <p:nvPr/>
        </p:nvSpPr>
        <p:spPr>
          <a:xfrm>
            <a:off x="1351597" y="181917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69A6F-21D4-9725-AC15-8A5C7823D75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1508807" y="1087122"/>
            <a:ext cx="310211" cy="2668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BDAFE3-5DA1-0BDD-2457-85C67C1AE4B5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flipH="1">
            <a:off x="1507404" y="1087122"/>
            <a:ext cx="1403" cy="732056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8E97E-3967-1E9A-BC2F-2D24B9754AF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507404" y="1569970"/>
            <a:ext cx="31161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C8B4343-17C4-C30F-94F1-BBD95776DCAE}"/>
              </a:ext>
            </a:extLst>
          </p:cNvPr>
          <p:cNvSpPr/>
          <p:nvPr/>
        </p:nvSpPr>
        <p:spPr>
          <a:xfrm>
            <a:off x="5380851" y="876164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1170F52-611C-D4EA-BA1A-EFD8A2CD4000}"/>
              </a:ext>
            </a:extLst>
          </p:cNvPr>
          <p:cNvSpPr/>
          <p:nvPr/>
        </p:nvSpPr>
        <p:spPr>
          <a:xfrm>
            <a:off x="5380851" y="1824260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2904929-0E49-1A81-1EA7-B3017D417AD0}"/>
              </a:ext>
            </a:extLst>
          </p:cNvPr>
          <p:cNvSpPr/>
          <p:nvPr/>
        </p:nvSpPr>
        <p:spPr>
          <a:xfrm>
            <a:off x="4994547" y="135901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565E0B6-300A-F83A-1582-5541D0E5AACE}"/>
              </a:ext>
            </a:extLst>
          </p:cNvPr>
          <p:cNvSpPr/>
          <p:nvPr/>
        </p:nvSpPr>
        <p:spPr>
          <a:xfrm>
            <a:off x="5380851" y="1350212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F2FE595-481A-DA9F-C9CE-184A69D7DF84}"/>
              </a:ext>
            </a:extLst>
          </p:cNvPr>
          <p:cNvSpPr/>
          <p:nvPr/>
        </p:nvSpPr>
        <p:spPr>
          <a:xfrm>
            <a:off x="5767155" y="135901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09F80F5-61A0-3A3E-7EF9-F305CD15054E}"/>
              </a:ext>
            </a:extLst>
          </p:cNvPr>
          <p:cNvCxnSpPr>
            <a:cxnSpLocks/>
            <a:stCxn id="50" idx="2"/>
            <a:endCxn id="60" idx="0"/>
          </p:cNvCxnSpPr>
          <p:nvPr/>
        </p:nvCxnSpPr>
        <p:spPr>
          <a:xfrm flipH="1">
            <a:off x="5150354" y="1092203"/>
            <a:ext cx="386304" cy="26681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7A08956-9793-EF45-9ED9-90BD184434B0}"/>
              </a:ext>
            </a:extLst>
          </p:cNvPr>
          <p:cNvCxnSpPr>
            <a:cxnSpLocks/>
            <a:stCxn id="50" idx="2"/>
            <a:endCxn id="65" idx="0"/>
          </p:cNvCxnSpPr>
          <p:nvPr/>
        </p:nvCxnSpPr>
        <p:spPr>
          <a:xfrm>
            <a:off x="5536658" y="1092203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D8A3E85-8410-F433-FB6C-72BF8CAC33D3}"/>
              </a:ext>
            </a:extLst>
          </p:cNvPr>
          <p:cNvCxnSpPr>
            <a:cxnSpLocks/>
            <a:stCxn id="50" idx="2"/>
            <a:endCxn id="66" idx="0"/>
          </p:cNvCxnSpPr>
          <p:nvPr/>
        </p:nvCxnSpPr>
        <p:spPr>
          <a:xfrm>
            <a:off x="5536658" y="1092203"/>
            <a:ext cx="386304" cy="26681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BCAE4C-81E2-5D3B-1D45-01189E93FFAF}"/>
              </a:ext>
            </a:extLst>
          </p:cNvPr>
          <p:cNvCxnSpPr>
            <a:cxnSpLocks/>
          </p:cNvCxnSpPr>
          <p:nvPr/>
        </p:nvCxnSpPr>
        <p:spPr>
          <a:xfrm>
            <a:off x="5536658" y="1566251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8BF0150-524B-931E-4DE6-6CAC058C4CA9}"/>
              </a:ext>
            </a:extLst>
          </p:cNvPr>
          <p:cNvCxnSpPr>
            <a:cxnSpLocks/>
            <a:stCxn id="66" idx="2"/>
            <a:endCxn id="51" idx="0"/>
          </p:cNvCxnSpPr>
          <p:nvPr/>
        </p:nvCxnSpPr>
        <p:spPr>
          <a:xfrm flipH="1">
            <a:off x="5536658" y="1575052"/>
            <a:ext cx="38630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D3B66F2-9309-0A2E-D565-A620CD25881A}"/>
              </a:ext>
            </a:extLst>
          </p:cNvPr>
          <p:cNvCxnSpPr>
            <a:cxnSpLocks/>
            <a:stCxn id="60" idx="2"/>
            <a:endCxn id="51" idx="0"/>
          </p:cNvCxnSpPr>
          <p:nvPr/>
        </p:nvCxnSpPr>
        <p:spPr>
          <a:xfrm>
            <a:off x="5150354" y="1575052"/>
            <a:ext cx="38630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020EC359-B6BA-E740-EC38-20E9C896EE4E}"/>
              </a:ext>
            </a:extLst>
          </p:cNvPr>
          <p:cNvSpPr/>
          <p:nvPr/>
        </p:nvSpPr>
        <p:spPr>
          <a:xfrm>
            <a:off x="3328648" y="87108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3638859" y="1353931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3327245" y="181917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484455" y="1087122"/>
            <a:ext cx="310211" cy="2668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3483052" y="1569970"/>
            <a:ext cx="31161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012845" y="1357787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90" idx="2"/>
            <a:endCxn id="102" idx="0"/>
          </p:cNvCxnSpPr>
          <p:nvPr/>
        </p:nvCxnSpPr>
        <p:spPr>
          <a:xfrm flipH="1">
            <a:off x="3168652" y="1087122"/>
            <a:ext cx="315803" cy="27066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3168652" y="1573826"/>
            <a:ext cx="314400" cy="245352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C6CDE9A2-DBBB-5062-4541-EE124ABC1370}"/>
              </a:ext>
            </a:extLst>
          </p:cNvPr>
          <p:cNvSpPr/>
          <p:nvPr/>
        </p:nvSpPr>
        <p:spPr>
          <a:xfrm>
            <a:off x="7356499" y="979102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46429BDF-6035-E861-CC32-73599A72A0FA}"/>
              </a:ext>
            </a:extLst>
          </p:cNvPr>
          <p:cNvSpPr/>
          <p:nvPr/>
        </p:nvSpPr>
        <p:spPr>
          <a:xfrm>
            <a:off x="7356499" y="192719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1FE03DFF-9DD0-20A3-A01D-4F2B4A10C42E}"/>
              </a:ext>
            </a:extLst>
          </p:cNvPr>
          <p:cNvSpPr/>
          <p:nvPr/>
        </p:nvSpPr>
        <p:spPr>
          <a:xfrm>
            <a:off x="7356499" y="1453150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43F527-CF1F-D61F-8610-63AE8B219BFD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>
            <a:off x="7512306" y="1195141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CDAF221-B29A-A9EC-CF31-A280B4D9B7AA}"/>
              </a:ext>
            </a:extLst>
          </p:cNvPr>
          <p:cNvCxnSpPr>
            <a:cxnSpLocks/>
          </p:cNvCxnSpPr>
          <p:nvPr/>
        </p:nvCxnSpPr>
        <p:spPr>
          <a:xfrm>
            <a:off x="7512306" y="1669189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17E9BBCE-9CF8-BDD5-A28A-6C7516C37A19}"/>
              </a:ext>
            </a:extLst>
          </p:cNvPr>
          <p:cNvCxnSpPr>
            <a:cxnSpLocks/>
            <a:stCxn id="125" idx="1"/>
            <a:endCxn id="124" idx="1"/>
          </p:cNvCxnSpPr>
          <p:nvPr/>
        </p:nvCxnSpPr>
        <p:spPr>
          <a:xfrm rot="10800000">
            <a:off x="7356499" y="1087122"/>
            <a:ext cx="12700" cy="948096"/>
          </a:xfrm>
          <a:prstGeom prst="bentConnector3">
            <a:avLst>
              <a:gd name="adj1" fmla="val 1800000"/>
            </a:avLst>
          </a:prstGeom>
          <a:ln w="9525"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F453FF-EA5B-54AE-459C-217DC867E0DA}"/>
              </a:ext>
            </a:extLst>
          </p:cNvPr>
          <p:cNvGrpSpPr/>
          <p:nvPr/>
        </p:nvGrpSpPr>
        <p:grpSpPr>
          <a:xfrm>
            <a:off x="920286" y="3150557"/>
            <a:ext cx="7303428" cy="1270572"/>
            <a:chOff x="846365" y="3385253"/>
            <a:chExt cx="7303428" cy="1270572"/>
          </a:xfrm>
        </p:grpSpPr>
        <p:graphicFrame>
          <p:nvGraphicFramePr>
            <p:cNvPr id="138" name="Google Shape;227;p21">
              <a:extLst>
                <a:ext uri="{FF2B5EF4-FFF2-40B4-BE49-F238E27FC236}">
                  <a16:creationId xmlns:a16="http://schemas.microsoft.com/office/drawing/2014/main" id="{4981999C-9165-1031-FB3A-409C20B386AE}"/>
                </a:ext>
              </a:extLst>
            </p:cNvPr>
            <p:cNvGraphicFramePr/>
            <p:nvPr/>
          </p:nvGraphicFramePr>
          <p:xfrm>
            <a:off x="846365" y="3385253"/>
            <a:ext cx="1244100" cy="692214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244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"2"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39" name="Google Shape;228;p21">
              <a:extLst>
                <a:ext uri="{FF2B5EF4-FFF2-40B4-BE49-F238E27FC236}">
                  <a16:creationId xmlns:a16="http://schemas.microsoft.com/office/drawing/2014/main" id="{CB820BA5-8B83-31A1-B7EE-79A0D1ECA8CF}"/>
                </a:ext>
              </a:extLst>
            </p:cNvPr>
            <p:cNvGraphicFramePr/>
            <p:nvPr/>
          </p:nvGraphicFramePr>
          <p:xfrm>
            <a:off x="2777811" y="3385253"/>
            <a:ext cx="1301550" cy="1077786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3015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else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"2"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"3"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40" name="Google Shape;229;p21">
              <a:extLst>
                <a:ext uri="{FF2B5EF4-FFF2-40B4-BE49-F238E27FC236}">
                  <a16:creationId xmlns:a16="http://schemas.microsoft.com/office/drawing/2014/main" id="{A1949255-20E3-1FE5-D782-4F1F94295DFF}"/>
                </a:ext>
              </a:extLst>
            </p:cNvPr>
            <p:cNvGraphicFramePr/>
            <p:nvPr/>
          </p:nvGraphicFramePr>
          <p:xfrm>
            <a:off x="6905693" y="3385253"/>
            <a:ext cx="1244100" cy="885000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244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do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while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(a);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"2"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41" name="Google Shape;230;p21">
              <a:extLst>
                <a:ext uri="{FF2B5EF4-FFF2-40B4-BE49-F238E27FC236}">
                  <a16:creationId xmlns:a16="http://schemas.microsoft.com/office/drawing/2014/main" id="{9192DBF8-FECE-7C23-C3C0-D1193333CEF2}"/>
                </a:ext>
              </a:extLst>
            </p:cNvPr>
            <p:cNvGraphicFramePr/>
            <p:nvPr/>
          </p:nvGraphicFramePr>
          <p:xfrm>
            <a:off x="4766708" y="3385253"/>
            <a:ext cx="1451638" cy="1270572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45163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switch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(a) 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case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</a:t>
                        </a:r>
                        <a:r>
                          <a:rPr lang="en" sz="1100" dirty="0">
                            <a:solidFill>
                              <a:srgbClr val="986801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1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break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case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</a:t>
                        </a:r>
                        <a:r>
                          <a:rPr lang="en" sz="1100" dirty="0">
                            <a:solidFill>
                              <a:srgbClr val="986801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2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break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default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break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BD590FD-EC0C-1BCC-8A50-C69EB54067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68536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35D9FB-F7FA-EA3C-4999-D37D364020E1}"/>
              </a:ext>
            </a:extLst>
          </p:cNvPr>
          <p:cNvSpPr/>
          <p:nvPr/>
        </p:nvSpPr>
        <p:spPr>
          <a:xfrm>
            <a:off x="1353000" y="87108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766DD6-1B2B-832E-620C-86FF96F86116}"/>
              </a:ext>
            </a:extLst>
          </p:cNvPr>
          <p:cNvSpPr/>
          <p:nvPr/>
        </p:nvSpPr>
        <p:spPr>
          <a:xfrm>
            <a:off x="1663211" y="1353931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914E664-B86E-FB78-D4B7-E715641A8D5C}"/>
              </a:ext>
            </a:extLst>
          </p:cNvPr>
          <p:cNvSpPr/>
          <p:nvPr/>
        </p:nvSpPr>
        <p:spPr>
          <a:xfrm>
            <a:off x="1351597" y="181917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69A6F-21D4-9725-AC15-8A5C7823D75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1508807" y="1087122"/>
            <a:ext cx="310211" cy="2668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BDAFE3-5DA1-0BDD-2457-85C67C1AE4B5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flipH="1">
            <a:off x="1507404" y="1087122"/>
            <a:ext cx="1403" cy="732056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8E97E-3967-1E9A-BC2F-2D24B9754AF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507404" y="1569970"/>
            <a:ext cx="31161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C8B4343-17C4-C30F-94F1-BBD95776DCAE}"/>
              </a:ext>
            </a:extLst>
          </p:cNvPr>
          <p:cNvSpPr/>
          <p:nvPr/>
        </p:nvSpPr>
        <p:spPr>
          <a:xfrm>
            <a:off x="5380851" y="876164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1170F52-611C-D4EA-BA1A-EFD8A2CD4000}"/>
              </a:ext>
            </a:extLst>
          </p:cNvPr>
          <p:cNvSpPr/>
          <p:nvPr/>
        </p:nvSpPr>
        <p:spPr>
          <a:xfrm>
            <a:off x="5380851" y="1824260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2904929-0E49-1A81-1EA7-B3017D417AD0}"/>
              </a:ext>
            </a:extLst>
          </p:cNvPr>
          <p:cNvSpPr/>
          <p:nvPr/>
        </p:nvSpPr>
        <p:spPr>
          <a:xfrm>
            <a:off x="4994547" y="135901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565E0B6-300A-F83A-1582-5541D0E5AACE}"/>
              </a:ext>
            </a:extLst>
          </p:cNvPr>
          <p:cNvSpPr/>
          <p:nvPr/>
        </p:nvSpPr>
        <p:spPr>
          <a:xfrm>
            <a:off x="5380851" y="1350212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F2FE595-481A-DA9F-C9CE-184A69D7DF84}"/>
              </a:ext>
            </a:extLst>
          </p:cNvPr>
          <p:cNvSpPr/>
          <p:nvPr/>
        </p:nvSpPr>
        <p:spPr>
          <a:xfrm>
            <a:off x="5767155" y="135901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09F80F5-61A0-3A3E-7EF9-F305CD15054E}"/>
              </a:ext>
            </a:extLst>
          </p:cNvPr>
          <p:cNvCxnSpPr>
            <a:cxnSpLocks/>
            <a:stCxn id="50" idx="2"/>
            <a:endCxn id="60" idx="0"/>
          </p:cNvCxnSpPr>
          <p:nvPr/>
        </p:nvCxnSpPr>
        <p:spPr>
          <a:xfrm flipH="1">
            <a:off x="5150354" y="1092203"/>
            <a:ext cx="386304" cy="26681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7A08956-9793-EF45-9ED9-90BD184434B0}"/>
              </a:ext>
            </a:extLst>
          </p:cNvPr>
          <p:cNvCxnSpPr>
            <a:cxnSpLocks/>
            <a:stCxn id="50" idx="2"/>
            <a:endCxn id="65" idx="0"/>
          </p:cNvCxnSpPr>
          <p:nvPr/>
        </p:nvCxnSpPr>
        <p:spPr>
          <a:xfrm>
            <a:off x="5536658" y="1092203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D8A3E85-8410-F433-FB6C-72BF8CAC33D3}"/>
              </a:ext>
            </a:extLst>
          </p:cNvPr>
          <p:cNvCxnSpPr>
            <a:cxnSpLocks/>
            <a:stCxn id="50" idx="2"/>
            <a:endCxn id="66" idx="0"/>
          </p:cNvCxnSpPr>
          <p:nvPr/>
        </p:nvCxnSpPr>
        <p:spPr>
          <a:xfrm>
            <a:off x="5536658" y="1092203"/>
            <a:ext cx="386304" cy="26681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BCAE4C-81E2-5D3B-1D45-01189E93FFAF}"/>
              </a:ext>
            </a:extLst>
          </p:cNvPr>
          <p:cNvCxnSpPr>
            <a:cxnSpLocks/>
          </p:cNvCxnSpPr>
          <p:nvPr/>
        </p:nvCxnSpPr>
        <p:spPr>
          <a:xfrm>
            <a:off x="5536658" y="1566251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8BF0150-524B-931E-4DE6-6CAC058C4CA9}"/>
              </a:ext>
            </a:extLst>
          </p:cNvPr>
          <p:cNvCxnSpPr>
            <a:cxnSpLocks/>
            <a:stCxn id="66" idx="2"/>
            <a:endCxn id="51" idx="0"/>
          </p:cNvCxnSpPr>
          <p:nvPr/>
        </p:nvCxnSpPr>
        <p:spPr>
          <a:xfrm flipH="1">
            <a:off x="5536658" y="1575052"/>
            <a:ext cx="38630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D3B66F2-9309-0A2E-D565-A620CD25881A}"/>
              </a:ext>
            </a:extLst>
          </p:cNvPr>
          <p:cNvCxnSpPr>
            <a:cxnSpLocks/>
            <a:stCxn id="60" idx="2"/>
            <a:endCxn id="51" idx="0"/>
          </p:cNvCxnSpPr>
          <p:nvPr/>
        </p:nvCxnSpPr>
        <p:spPr>
          <a:xfrm>
            <a:off x="5150354" y="1575052"/>
            <a:ext cx="38630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020EC359-B6BA-E740-EC38-20E9C896EE4E}"/>
              </a:ext>
            </a:extLst>
          </p:cNvPr>
          <p:cNvSpPr/>
          <p:nvPr/>
        </p:nvSpPr>
        <p:spPr>
          <a:xfrm>
            <a:off x="3328648" y="87108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3638859" y="1353931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3327245" y="181917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484455" y="1087122"/>
            <a:ext cx="310211" cy="2668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3483052" y="1569970"/>
            <a:ext cx="31161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012845" y="1357787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90" idx="2"/>
            <a:endCxn id="102" idx="0"/>
          </p:cNvCxnSpPr>
          <p:nvPr/>
        </p:nvCxnSpPr>
        <p:spPr>
          <a:xfrm flipH="1">
            <a:off x="3168652" y="1087122"/>
            <a:ext cx="315803" cy="27066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3168652" y="1573826"/>
            <a:ext cx="314400" cy="245352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C6CDE9A2-DBBB-5062-4541-EE124ABC1370}"/>
              </a:ext>
            </a:extLst>
          </p:cNvPr>
          <p:cNvSpPr/>
          <p:nvPr/>
        </p:nvSpPr>
        <p:spPr>
          <a:xfrm>
            <a:off x="7356499" y="979102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46429BDF-6035-E861-CC32-73599A72A0FA}"/>
              </a:ext>
            </a:extLst>
          </p:cNvPr>
          <p:cNvSpPr/>
          <p:nvPr/>
        </p:nvSpPr>
        <p:spPr>
          <a:xfrm>
            <a:off x="7356499" y="192719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1FE03DFF-9DD0-20A3-A01D-4F2B4A10C42E}"/>
              </a:ext>
            </a:extLst>
          </p:cNvPr>
          <p:cNvSpPr/>
          <p:nvPr/>
        </p:nvSpPr>
        <p:spPr>
          <a:xfrm>
            <a:off x="7356499" y="1453150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43F527-CF1F-D61F-8610-63AE8B219BFD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>
            <a:off x="7512306" y="1195141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CDAF221-B29A-A9EC-CF31-A280B4D9B7AA}"/>
              </a:ext>
            </a:extLst>
          </p:cNvPr>
          <p:cNvCxnSpPr>
            <a:cxnSpLocks/>
          </p:cNvCxnSpPr>
          <p:nvPr/>
        </p:nvCxnSpPr>
        <p:spPr>
          <a:xfrm>
            <a:off x="7512306" y="1669189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17E9BBCE-9CF8-BDD5-A28A-6C7516C37A19}"/>
              </a:ext>
            </a:extLst>
          </p:cNvPr>
          <p:cNvCxnSpPr>
            <a:cxnSpLocks/>
            <a:stCxn id="125" idx="1"/>
            <a:endCxn id="124" idx="1"/>
          </p:cNvCxnSpPr>
          <p:nvPr/>
        </p:nvCxnSpPr>
        <p:spPr>
          <a:xfrm rot="10800000">
            <a:off x="7356499" y="1087122"/>
            <a:ext cx="12700" cy="948096"/>
          </a:xfrm>
          <a:prstGeom prst="bentConnector3">
            <a:avLst>
              <a:gd name="adj1" fmla="val 1800000"/>
            </a:avLst>
          </a:prstGeom>
          <a:ln w="9525"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F453FF-EA5B-54AE-459C-217DC867E0DA}"/>
              </a:ext>
            </a:extLst>
          </p:cNvPr>
          <p:cNvGrpSpPr/>
          <p:nvPr/>
        </p:nvGrpSpPr>
        <p:grpSpPr>
          <a:xfrm>
            <a:off x="920286" y="3150557"/>
            <a:ext cx="7303428" cy="1270572"/>
            <a:chOff x="846365" y="3385253"/>
            <a:chExt cx="7303428" cy="1270572"/>
          </a:xfrm>
        </p:grpSpPr>
        <p:graphicFrame>
          <p:nvGraphicFramePr>
            <p:cNvPr id="138" name="Google Shape;227;p21">
              <a:extLst>
                <a:ext uri="{FF2B5EF4-FFF2-40B4-BE49-F238E27FC236}">
                  <a16:creationId xmlns:a16="http://schemas.microsoft.com/office/drawing/2014/main" id="{4981999C-9165-1031-FB3A-409C20B386AE}"/>
                </a:ext>
              </a:extLst>
            </p:cNvPr>
            <p:cNvGraphicFramePr/>
            <p:nvPr/>
          </p:nvGraphicFramePr>
          <p:xfrm>
            <a:off x="846365" y="3385253"/>
            <a:ext cx="1244100" cy="692214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244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"2"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39" name="Google Shape;228;p21">
              <a:extLst>
                <a:ext uri="{FF2B5EF4-FFF2-40B4-BE49-F238E27FC236}">
                  <a16:creationId xmlns:a16="http://schemas.microsoft.com/office/drawing/2014/main" id="{CB820BA5-8B83-31A1-B7EE-79A0D1ECA8CF}"/>
                </a:ext>
              </a:extLst>
            </p:cNvPr>
            <p:cNvGraphicFramePr/>
            <p:nvPr/>
          </p:nvGraphicFramePr>
          <p:xfrm>
            <a:off x="2777811" y="3385253"/>
            <a:ext cx="1301550" cy="1077786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3015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else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"2"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"3"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40" name="Google Shape;229;p21">
              <a:extLst>
                <a:ext uri="{FF2B5EF4-FFF2-40B4-BE49-F238E27FC236}">
                  <a16:creationId xmlns:a16="http://schemas.microsoft.com/office/drawing/2014/main" id="{A1949255-20E3-1FE5-D782-4F1F94295DFF}"/>
                </a:ext>
              </a:extLst>
            </p:cNvPr>
            <p:cNvGraphicFramePr/>
            <p:nvPr/>
          </p:nvGraphicFramePr>
          <p:xfrm>
            <a:off x="6905693" y="3385253"/>
            <a:ext cx="1244100" cy="885000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244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do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while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(a);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"2"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41" name="Google Shape;230;p21">
              <a:extLst>
                <a:ext uri="{FF2B5EF4-FFF2-40B4-BE49-F238E27FC236}">
                  <a16:creationId xmlns:a16="http://schemas.microsoft.com/office/drawing/2014/main" id="{9192DBF8-FECE-7C23-C3C0-D1193333CEF2}"/>
                </a:ext>
              </a:extLst>
            </p:cNvPr>
            <p:cNvGraphicFramePr/>
            <p:nvPr/>
          </p:nvGraphicFramePr>
          <p:xfrm>
            <a:off x="4766708" y="3385253"/>
            <a:ext cx="1451638" cy="1270572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45163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switch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(a) 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case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</a:t>
                        </a:r>
                        <a:r>
                          <a:rPr lang="en" sz="1100" dirty="0">
                            <a:solidFill>
                              <a:srgbClr val="986801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1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break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case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</a:t>
                        </a:r>
                        <a:r>
                          <a:rPr lang="en" sz="1100" dirty="0">
                            <a:solidFill>
                              <a:srgbClr val="986801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2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break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default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break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9D5AA47-6F41-8597-DB58-FA60EFC8E988}"/>
              </a:ext>
            </a:extLst>
          </p:cNvPr>
          <p:cNvCxnSpPr>
            <a:cxnSpLocks/>
          </p:cNvCxnSpPr>
          <p:nvPr/>
        </p:nvCxnSpPr>
        <p:spPr>
          <a:xfrm>
            <a:off x="920286" y="2571750"/>
            <a:ext cx="7303428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F0380CA-5939-A904-8840-C0885A507F79}"/>
              </a:ext>
            </a:extLst>
          </p:cNvPr>
          <p:cNvSpPr txBox="1"/>
          <p:nvPr/>
        </p:nvSpPr>
        <p:spPr>
          <a:xfrm>
            <a:off x="3890476" y="2252773"/>
            <a:ext cx="1259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Decompilation</a:t>
            </a:r>
          </a:p>
        </p:txBody>
      </p:sp>
      <p:sp>
        <p:nvSpPr>
          <p:cNvPr id="154" name="Down Arrow 153">
            <a:extLst>
              <a:ext uri="{FF2B5EF4-FFF2-40B4-BE49-F238E27FC236}">
                <a16:creationId xmlns:a16="http://schemas.microsoft.com/office/drawing/2014/main" id="{BEDDC2F3-EB55-859A-C68A-B186083174A3}"/>
              </a:ext>
            </a:extLst>
          </p:cNvPr>
          <p:cNvSpPr/>
          <p:nvPr/>
        </p:nvSpPr>
        <p:spPr>
          <a:xfrm>
            <a:off x="4360308" y="2666369"/>
            <a:ext cx="320214" cy="394854"/>
          </a:xfrm>
          <a:prstGeom prst="down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152B01-D78B-215D-4A4E-D67C83722C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3138009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235D9FB-F7FA-EA3C-4999-D37D364020E1}"/>
              </a:ext>
            </a:extLst>
          </p:cNvPr>
          <p:cNvSpPr/>
          <p:nvPr/>
        </p:nvSpPr>
        <p:spPr>
          <a:xfrm>
            <a:off x="1353000" y="87108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23766DD6-1B2B-832E-620C-86FF96F86116}"/>
              </a:ext>
            </a:extLst>
          </p:cNvPr>
          <p:cNvSpPr/>
          <p:nvPr/>
        </p:nvSpPr>
        <p:spPr>
          <a:xfrm>
            <a:off x="1663211" y="1353931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8914E664-B86E-FB78-D4B7-E715641A8D5C}"/>
              </a:ext>
            </a:extLst>
          </p:cNvPr>
          <p:cNvSpPr/>
          <p:nvPr/>
        </p:nvSpPr>
        <p:spPr>
          <a:xfrm>
            <a:off x="1351597" y="181917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E569A6F-21D4-9725-AC15-8A5C7823D75C}"/>
              </a:ext>
            </a:extLst>
          </p:cNvPr>
          <p:cNvCxnSpPr>
            <a:cxnSpLocks/>
            <a:stCxn id="11" idx="2"/>
            <a:endCxn id="22" idx="0"/>
          </p:cNvCxnSpPr>
          <p:nvPr/>
        </p:nvCxnSpPr>
        <p:spPr>
          <a:xfrm>
            <a:off x="1508807" y="1087122"/>
            <a:ext cx="310211" cy="2668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7BDAFE3-5DA1-0BDD-2457-85C67C1AE4B5}"/>
              </a:ext>
            </a:extLst>
          </p:cNvPr>
          <p:cNvCxnSpPr>
            <a:cxnSpLocks/>
            <a:stCxn id="11" idx="2"/>
            <a:endCxn id="23" idx="0"/>
          </p:cNvCxnSpPr>
          <p:nvPr/>
        </p:nvCxnSpPr>
        <p:spPr>
          <a:xfrm flipH="1">
            <a:off x="1507404" y="1087122"/>
            <a:ext cx="1403" cy="732056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768E97E-3967-1E9A-BC2F-2D24B9754AF9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 flipH="1">
            <a:off x="1507404" y="1569970"/>
            <a:ext cx="31161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FC8B4343-17C4-C30F-94F1-BBD95776DCAE}"/>
              </a:ext>
            </a:extLst>
          </p:cNvPr>
          <p:cNvSpPr/>
          <p:nvPr/>
        </p:nvSpPr>
        <p:spPr>
          <a:xfrm>
            <a:off x="5380851" y="876164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A1170F52-611C-D4EA-BA1A-EFD8A2CD4000}"/>
              </a:ext>
            </a:extLst>
          </p:cNvPr>
          <p:cNvSpPr/>
          <p:nvPr/>
        </p:nvSpPr>
        <p:spPr>
          <a:xfrm>
            <a:off x="5380851" y="1824260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0" name="Rounded Rectangle 59">
            <a:extLst>
              <a:ext uri="{FF2B5EF4-FFF2-40B4-BE49-F238E27FC236}">
                <a16:creationId xmlns:a16="http://schemas.microsoft.com/office/drawing/2014/main" id="{C2904929-0E49-1A81-1EA7-B3017D417AD0}"/>
              </a:ext>
            </a:extLst>
          </p:cNvPr>
          <p:cNvSpPr/>
          <p:nvPr/>
        </p:nvSpPr>
        <p:spPr>
          <a:xfrm>
            <a:off x="4994547" y="135901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4565E0B6-300A-F83A-1582-5541D0E5AACE}"/>
              </a:ext>
            </a:extLst>
          </p:cNvPr>
          <p:cNvSpPr/>
          <p:nvPr/>
        </p:nvSpPr>
        <p:spPr>
          <a:xfrm>
            <a:off x="5380851" y="1350212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6" name="Rounded Rectangle 65">
            <a:extLst>
              <a:ext uri="{FF2B5EF4-FFF2-40B4-BE49-F238E27FC236}">
                <a16:creationId xmlns:a16="http://schemas.microsoft.com/office/drawing/2014/main" id="{AF2FE595-481A-DA9F-C9CE-184A69D7DF84}"/>
              </a:ext>
            </a:extLst>
          </p:cNvPr>
          <p:cNvSpPr/>
          <p:nvPr/>
        </p:nvSpPr>
        <p:spPr>
          <a:xfrm>
            <a:off x="5767155" y="135901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C09F80F5-61A0-3A3E-7EF9-F305CD15054E}"/>
              </a:ext>
            </a:extLst>
          </p:cNvPr>
          <p:cNvCxnSpPr>
            <a:cxnSpLocks/>
            <a:stCxn id="50" idx="2"/>
            <a:endCxn id="60" idx="0"/>
          </p:cNvCxnSpPr>
          <p:nvPr/>
        </p:nvCxnSpPr>
        <p:spPr>
          <a:xfrm flipH="1">
            <a:off x="5150354" y="1092203"/>
            <a:ext cx="386304" cy="26681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C7A08956-9793-EF45-9ED9-90BD184434B0}"/>
              </a:ext>
            </a:extLst>
          </p:cNvPr>
          <p:cNvCxnSpPr>
            <a:cxnSpLocks/>
            <a:stCxn id="50" idx="2"/>
            <a:endCxn id="65" idx="0"/>
          </p:cNvCxnSpPr>
          <p:nvPr/>
        </p:nvCxnSpPr>
        <p:spPr>
          <a:xfrm>
            <a:off x="5536658" y="1092203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D8A3E85-8410-F433-FB6C-72BF8CAC33D3}"/>
              </a:ext>
            </a:extLst>
          </p:cNvPr>
          <p:cNvCxnSpPr>
            <a:cxnSpLocks/>
            <a:stCxn id="50" idx="2"/>
            <a:endCxn id="66" idx="0"/>
          </p:cNvCxnSpPr>
          <p:nvPr/>
        </p:nvCxnSpPr>
        <p:spPr>
          <a:xfrm>
            <a:off x="5536658" y="1092203"/>
            <a:ext cx="386304" cy="26681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3FBCAE4C-81E2-5D3B-1D45-01189E93FFAF}"/>
              </a:ext>
            </a:extLst>
          </p:cNvPr>
          <p:cNvCxnSpPr>
            <a:cxnSpLocks/>
          </p:cNvCxnSpPr>
          <p:nvPr/>
        </p:nvCxnSpPr>
        <p:spPr>
          <a:xfrm>
            <a:off x="5536658" y="1566251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D8BF0150-524B-931E-4DE6-6CAC058C4CA9}"/>
              </a:ext>
            </a:extLst>
          </p:cNvPr>
          <p:cNvCxnSpPr>
            <a:cxnSpLocks/>
            <a:stCxn id="66" idx="2"/>
            <a:endCxn id="51" idx="0"/>
          </p:cNvCxnSpPr>
          <p:nvPr/>
        </p:nvCxnSpPr>
        <p:spPr>
          <a:xfrm flipH="1">
            <a:off x="5536658" y="1575052"/>
            <a:ext cx="38630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2D3B66F2-9309-0A2E-D565-A620CD25881A}"/>
              </a:ext>
            </a:extLst>
          </p:cNvPr>
          <p:cNvCxnSpPr>
            <a:cxnSpLocks/>
            <a:stCxn id="60" idx="2"/>
            <a:endCxn id="51" idx="0"/>
          </p:cNvCxnSpPr>
          <p:nvPr/>
        </p:nvCxnSpPr>
        <p:spPr>
          <a:xfrm>
            <a:off x="5150354" y="1575052"/>
            <a:ext cx="38630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0" name="Rounded Rectangle 89">
            <a:extLst>
              <a:ext uri="{FF2B5EF4-FFF2-40B4-BE49-F238E27FC236}">
                <a16:creationId xmlns:a16="http://schemas.microsoft.com/office/drawing/2014/main" id="{020EC359-B6BA-E740-EC38-20E9C896EE4E}"/>
              </a:ext>
            </a:extLst>
          </p:cNvPr>
          <p:cNvSpPr/>
          <p:nvPr/>
        </p:nvSpPr>
        <p:spPr>
          <a:xfrm>
            <a:off x="3328648" y="871083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3638859" y="1353931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3327245" y="181917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90" idx="2"/>
            <a:endCxn id="91" idx="0"/>
          </p:cNvCxnSpPr>
          <p:nvPr/>
        </p:nvCxnSpPr>
        <p:spPr>
          <a:xfrm>
            <a:off x="3484455" y="1087122"/>
            <a:ext cx="310211" cy="2668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3483052" y="1569970"/>
            <a:ext cx="311614" cy="24920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012845" y="1357787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90" idx="2"/>
            <a:endCxn id="102" idx="0"/>
          </p:cNvCxnSpPr>
          <p:nvPr/>
        </p:nvCxnSpPr>
        <p:spPr>
          <a:xfrm flipH="1">
            <a:off x="3168652" y="1087122"/>
            <a:ext cx="315803" cy="27066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3168652" y="1573826"/>
            <a:ext cx="314400" cy="245352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4" name="Rounded Rectangle 123">
            <a:extLst>
              <a:ext uri="{FF2B5EF4-FFF2-40B4-BE49-F238E27FC236}">
                <a16:creationId xmlns:a16="http://schemas.microsoft.com/office/drawing/2014/main" id="{C6CDE9A2-DBBB-5062-4541-EE124ABC1370}"/>
              </a:ext>
            </a:extLst>
          </p:cNvPr>
          <p:cNvSpPr/>
          <p:nvPr/>
        </p:nvSpPr>
        <p:spPr>
          <a:xfrm>
            <a:off x="7356499" y="979102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5" name="Rounded Rectangle 124">
            <a:extLst>
              <a:ext uri="{FF2B5EF4-FFF2-40B4-BE49-F238E27FC236}">
                <a16:creationId xmlns:a16="http://schemas.microsoft.com/office/drawing/2014/main" id="{46429BDF-6035-E861-CC32-73599A72A0FA}"/>
              </a:ext>
            </a:extLst>
          </p:cNvPr>
          <p:cNvSpPr/>
          <p:nvPr/>
        </p:nvSpPr>
        <p:spPr>
          <a:xfrm>
            <a:off x="7356499" y="1927198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7" name="Rounded Rectangle 126">
            <a:extLst>
              <a:ext uri="{FF2B5EF4-FFF2-40B4-BE49-F238E27FC236}">
                <a16:creationId xmlns:a16="http://schemas.microsoft.com/office/drawing/2014/main" id="{1FE03DFF-9DD0-20A3-A01D-4F2B4A10C42E}"/>
              </a:ext>
            </a:extLst>
          </p:cNvPr>
          <p:cNvSpPr/>
          <p:nvPr/>
        </p:nvSpPr>
        <p:spPr>
          <a:xfrm>
            <a:off x="7356499" y="1453150"/>
            <a:ext cx="311614" cy="216039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8E43F527-CF1F-D61F-8610-63AE8B219BFD}"/>
              </a:ext>
            </a:extLst>
          </p:cNvPr>
          <p:cNvCxnSpPr>
            <a:cxnSpLocks/>
            <a:stCxn id="124" idx="2"/>
            <a:endCxn id="127" idx="0"/>
          </p:cNvCxnSpPr>
          <p:nvPr/>
        </p:nvCxnSpPr>
        <p:spPr>
          <a:xfrm>
            <a:off x="7512306" y="1195141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DCDAF221-B29A-A9EC-CF31-A280B4D9B7AA}"/>
              </a:ext>
            </a:extLst>
          </p:cNvPr>
          <p:cNvCxnSpPr>
            <a:cxnSpLocks/>
          </p:cNvCxnSpPr>
          <p:nvPr/>
        </p:nvCxnSpPr>
        <p:spPr>
          <a:xfrm>
            <a:off x="7512306" y="1669189"/>
            <a:ext cx="0" cy="2580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6" name="Elbow Connector 135">
            <a:extLst>
              <a:ext uri="{FF2B5EF4-FFF2-40B4-BE49-F238E27FC236}">
                <a16:creationId xmlns:a16="http://schemas.microsoft.com/office/drawing/2014/main" id="{17E9BBCE-9CF8-BDD5-A28A-6C7516C37A19}"/>
              </a:ext>
            </a:extLst>
          </p:cNvPr>
          <p:cNvCxnSpPr>
            <a:cxnSpLocks/>
            <a:stCxn id="125" idx="1"/>
            <a:endCxn id="124" idx="1"/>
          </p:cNvCxnSpPr>
          <p:nvPr/>
        </p:nvCxnSpPr>
        <p:spPr>
          <a:xfrm rot="10800000">
            <a:off x="7356499" y="1087122"/>
            <a:ext cx="12700" cy="948096"/>
          </a:xfrm>
          <a:prstGeom prst="bentConnector3">
            <a:avLst>
              <a:gd name="adj1" fmla="val 1800000"/>
            </a:avLst>
          </a:prstGeom>
          <a:ln w="9525"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6AF453FF-EA5B-54AE-459C-217DC867E0DA}"/>
              </a:ext>
            </a:extLst>
          </p:cNvPr>
          <p:cNvGrpSpPr/>
          <p:nvPr/>
        </p:nvGrpSpPr>
        <p:grpSpPr>
          <a:xfrm>
            <a:off x="920286" y="3150557"/>
            <a:ext cx="7303428" cy="1270572"/>
            <a:chOff x="846365" y="3385253"/>
            <a:chExt cx="7303428" cy="1270572"/>
          </a:xfrm>
        </p:grpSpPr>
        <p:graphicFrame>
          <p:nvGraphicFramePr>
            <p:cNvPr id="138" name="Google Shape;227;p21">
              <a:extLst>
                <a:ext uri="{FF2B5EF4-FFF2-40B4-BE49-F238E27FC236}">
                  <a16:creationId xmlns:a16="http://schemas.microsoft.com/office/drawing/2014/main" id="{4981999C-9165-1031-FB3A-409C20B386AE}"/>
                </a:ext>
              </a:extLst>
            </p:cNvPr>
            <p:cNvGraphicFramePr/>
            <p:nvPr/>
          </p:nvGraphicFramePr>
          <p:xfrm>
            <a:off x="846365" y="3385253"/>
            <a:ext cx="1244100" cy="692214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244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"2"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39" name="Google Shape;228;p21">
              <a:extLst>
                <a:ext uri="{FF2B5EF4-FFF2-40B4-BE49-F238E27FC236}">
                  <a16:creationId xmlns:a16="http://schemas.microsoft.com/office/drawing/2014/main" id="{CB820BA5-8B83-31A1-B7EE-79A0D1ECA8CF}"/>
                </a:ext>
              </a:extLst>
            </p:cNvPr>
            <p:cNvGraphicFramePr/>
            <p:nvPr/>
          </p:nvGraphicFramePr>
          <p:xfrm>
            <a:off x="2777811" y="3385253"/>
            <a:ext cx="1301550" cy="1077786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3015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else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"2"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"3"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40" name="Google Shape;229;p21">
              <a:extLst>
                <a:ext uri="{FF2B5EF4-FFF2-40B4-BE49-F238E27FC236}">
                  <a16:creationId xmlns:a16="http://schemas.microsoft.com/office/drawing/2014/main" id="{A1949255-20E3-1FE5-D782-4F1F94295DFF}"/>
                </a:ext>
              </a:extLst>
            </p:cNvPr>
            <p:cNvGraphicFramePr/>
            <p:nvPr/>
          </p:nvGraphicFramePr>
          <p:xfrm>
            <a:off x="6905693" y="3385253"/>
            <a:ext cx="1244100" cy="885000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2441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do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while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(a);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"2"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141" name="Google Shape;230;p21">
              <a:extLst>
                <a:ext uri="{FF2B5EF4-FFF2-40B4-BE49-F238E27FC236}">
                  <a16:creationId xmlns:a16="http://schemas.microsoft.com/office/drawing/2014/main" id="{9192DBF8-FECE-7C23-C3C0-D1193333CEF2}"/>
                </a:ext>
              </a:extLst>
            </p:cNvPr>
            <p:cNvGraphicFramePr/>
            <p:nvPr/>
          </p:nvGraphicFramePr>
          <p:xfrm>
            <a:off x="4766708" y="3385253"/>
            <a:ext cx="1451638" cy="1270572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451638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switch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(a) 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case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</a:t>
                        </a:r>
                        <a:r>
                          <a:rPr lang="en" sz="1100" dirty="0">
                            <a:solidFill>
                              <a:srgbClr val="986801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1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break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case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</a:t>
                        </a:r>
                        <a:r>
                          <a:rPr lang="en" sz="1100" dirty="0">
                            <a:solidFill>
                              <a:srgbClr val="986801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2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break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default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break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puts(</a:t>
                        </a:r>
                        <a:r>
                          <a:rPr lang="en" sz="1100" dirty="0">
                            <a:solidFill>
                              <a:srgbClr val="50A14F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"1"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);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F9D5AA47-6F41-8597-DB58-FA60EFC8E988}"/>
              </a:ext>
            </a:extLst>
          </p:cNvPr>
          <p:cNvCxnSpPr>
            <a:cxnSpLocks/>
          </p:cNvCxnSpPr>
          <p:nvPr/>
        </p:nvCxnSpPr>
        <p:spPr>
          <a:xfrm>
            <a:off x="920286" y="2571750"/>
            <a:ext cx="7303428" cy="0"/>
          </a:xfrm>
          <a:prstGeom prst="line">
            <a:avLst/>
          </a:prstGeom>
          <a:ln w="12700">
            <a:solidFill>
              <a:schemeClr val="bg2"/>
            </a:solidFill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3F0380CA-5939-A904-8840-C0885A507F79}"/>
              </a:ext>
            </a:extLst>
          </p:cNvPr>
          <p:cNvSpPr txBox="1"/>
          <p:nvPr/>
        </p:nvSpPr>
        <p:spPr>
          <a:xfrm>
            <a:off x="3879916" y="2584154"/>
            <a:ext cx="125987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Compilation</a:t>
            </a:r>
          </a:p>
        </p:txBody>
      </p:sp>
      <p:sp>
        <p:nvSpPr>
          <p:cNvPr id="154" name="Down Arrow 153">
            <a:extLst>
              <a:ext uri="{FF2B5EF4-FFF2-40B4-BE49-F238E27FC236}">
                <a16:creationId xmlns:a16="http://schemas.microsoft.com/office/drawing/2014/main" id="{BEDDC2F3-EB55-859A-C68A-B186083174A3}"/>
              </a:ext>
            </a:extLst>
          </p:cNvPr>
          <p:cNvSpPr/>
          <p:nvPr/>
        </p:nvSpPr>
        <p:spPr>
          <a:xfrm rot="10800000">
            <a:off x="4349748" y="2073724"/>
            <a:ext cx="320214" cy="394854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AA8254-7AC8-66CC-D988-E6A7B7AB9C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606039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70EC75-B441-2ABE-B7FC-11F8B92B00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469997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4EF7DFF-DB59-CD88-3568-F52B38CEE5CD}"/>
              </a:ext>
            </a:extLst>
          </p:cNvPr>
          <p:cNvGrpSpPr/>
          <p:nvPr/>
        </p:nvGrpSpPr>
        <p:grpSpPr>
          <a:xfrm>
            <a:off x="6714194" y="2109419"/>
            <a:ext cx="1495424" cy="1588992"/>
            <a:chOff x="6748830" y="2109419"/>
            <a:chExt cx="1495424" cy="1588992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A04637DC-BD10-7F8D-91FB-6D539FB4B365}"/>
                </a:ext>
              </a:extLst>
            </p:cNvPr>
            <p:cNvSpPr/>
            <p:nvPr/>
          </p:nvSpPr>
          <p:spPr>
            <a:xfrm>
              <a:off x="6748830" y="2109419"/>
              <a:ext cx="1495424" cy="158899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A38FD58F-4487-687B-034B-17CB0BF5472C}"/>
                </a:ext>
              </a:extLst>
            </p:cNvPr>
            <p:cNvSpPr/>
            <p:nvPr/>
          </p:nvSpPr>
          <p:spPr>
            <a:xfrm>
              <a:off x="7342138" y="2455584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7A234660-8A85-720A-0124-D08512133D18}"/>
                </a:ext>
              </a:extLst>
            </p:cNvPr>
            <p:cNvSpPr/>
            <p:nvPr/>
          </p:nvSpPr>
          <p:spPr>
            <a:xfrm>
              <a:off x="7652349" y="2938432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4B5FE4A5-1734-41F8-852F-3865713D8A63}"/>
                </a:ext>
              </a:extLst>
            </p:cNvPr>
            <p:cNvSpPr/>
            <p:nvPr/>
          </p:nvSpPr>
          <p:spPr>
            <a:xfrm>
              <a:off x="7340735" y="3403679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2361593E-35D6-EFA0-F7DE-2F7740CEDEF2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>
              <a:off x="7497945" y="2655208"/>
              <a:ext cx="310211" cy="283224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E5659A2C-1FB0-53D6-E0D2-44835B03045F}"/>
                </a:ext>
              </a:extLst>
            </p:cNvPr>
            <p:cNvCxnSpPr>
              <a:cxnSpLocks/>
              <a:stCxn id="13" idx="2"/>
              <a:endCxn id="14" idx="0"/>
            </p:cNvCxnSpPr>
            <p:nvPr/>
          </p:nvCxnSpPr>
          <p:spPr>
            <a:xfrm flipH="1">
              <a:off x="7496542" y="3138056"/>
              <a:ext cx="311614" cy="265623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E1D1D516-BC1A-FA77-DD50-E9BF87D13F30}"/>
                </a:ext>
              </a:extLst>
            </p:cNvPr>
            <p:cNvSpPr/>
            <p:nvPr/>
          </p:nvSpPr>
          <p:spPr>
            <a:xfrm>
              <a:off x="7026335" y="2942288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6C87299C-B873-4876-966F-3A4593F454E9}"/>
                </a:ext>
              </a:extLst>
            </p:cNvPr>
            <p:cNvCxnSpPr>
              <a:cxnSpLocks/>
              <a:stCxn id="12" idx="2"/>
              <a:endCxn id="17" idx="0"/>
            </p:cNvCxnSpPr>
            <p:nvPr/>
          </p:nvCxnSpPr>
          <p:spPr>
            <a:xfrm flipH="1">
              <a:off x="7182142" y="2655208"/>
              <a:ext cx="315803" cy="287080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8495BDF3-388F-644D-12C8-6A866450F923}"/>
                </a:ext>
              </a:extLst>
            </p:cNvPr>
            <p:cNvCxnSpPr>
              <a:cxnSpLocks/>
              <a:stCxn id="17" idx="2"/>
              <a:endCxn id="14" idx="0"/>
            </p:cNvCxnSpPr>
            <p:nvPr/>
          </p:nvCxnSpPr>
          <p:spPr>
            <a:xfrm>
              <a:off x="7182142" y="3141912"/>
              <a:ext cx="314400" cy="261767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8FC0B80-4A07-431E-F6AF-A0268F10008D}"/>
                </a:ext>
              </a:extLst>
            </p:cNvPr>
            <p:cNvSpPr txBox="1"/>
            <p:nvPr/>
          </p:nvSpPr>
          <p:spPr>
            <a:xfrm>
              <a:off x="6748830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if-then-else</a:t>
              </a:r>
            </a:p>
          </p:txBody>
        </p:sp>
      </p:grp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B42029-1B37-3D65-1325-463DDBF8C2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2224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FFC00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solidFill>
              <a:srgbClr val="FFC00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FFC00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solidFill>
              <a:srgbClr val="FFC00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637DC-BD10-7F8D-91FB-6D539FB4B365}"/>
              </a:ext>
            </a:extLst>
          </p:cNvPr>
          <p:cNvSpPr/>
          <p:nvPr/>
        </p:nvSpPr>
        <p:spPr>
          <a:xfrm>
            <a:off x="6714194" y="2109419"/>
            <a:ext cx="1495424" cy="158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FFC00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8FD58F-4487-687B-034B-17CB0BF5472C}"/>
              </a:ext>
            </a:extLst>
          </p:cNvPr>
          <p:cNvSpPr/>
          <p:nvPr/>
        </p:nvSpPr>
        <p:spPr>
          <a:xfrm>
            <a:off x="7307502" y="2455584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234660-8A85-720A-0124-D08512133D18}"/>
              </a:ext>
            </a:extLst>
          </p:cNvPr>
          <p:cNvSpPr/>
          <p:nvPr/>
        </p:nvSpPr>
        <p:spPr>
          <a:xfrm>
            <a:off x="7617713" y="2938432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5FE4A5-1734-41F8-852F-3865713D8A63}"/>
              </a:ext>
            </a:extLst>
          </p:cNvPr>
          <p:cNvSpPr/>
          <p:nvPr/>
        </p:nvSpPr>
        <p:spPr>
          <a:xfrm>
            <a:off x="7306099" y="3403679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1593E-35D6-EFA0-F7DE-2F7740CEDEF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63309" y="2655208"/>
            <a:ext cx="310211" cy="283224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59A2C-1FB0-53D6-E0D2-44835B03045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461906" y="3138056"/>
            <a:ext cx="311614" cy="265623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1D516-BC1A-FA77-DD50-E9BF87D13F30}"/>
              </a:ext>
            </a:extLst>
          </p:cNvPr>
          <p:cNvSpPr/>
          <p:nvPr/>
        </p:nvSpPr>
        <p:spPr>
          <a:xfrm>
            <a:off x="6991699" y="2942288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87299C-B873-4876-966F-3A4593F454E9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7147506" y="2655208"/>
            <a:ext cx="315803" cy="28708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95BDF3-388F-644D-12C8-6A866450F92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147506" y="3141912"/>
            <a:ext cx="314400" cy="261767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FC0B80-4A07-431E-F6AF-A0268F10008D}"/>
              </a:ext>
            </a:extLst>
          </p:cNvPr>
          <p:cNvSpPr txBox="1"/>
          <p:nvPr/>
        </p:nvSpPr>
        <p:spPr>
          <a:xfrm>
            <a:off x="6714194" y="2151903"/>
            <a:ext cx="1495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if-then-else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11E220-FEEE-51B0-26E0-E37CDE21CF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683630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637DC-BD10-7F8D-91FB-6D539FB4B365}"/>
              </a:ext>
            </a:extLst>
          </p:cNvPr>
          <p:cNvSpPr/>
          <p:nvPr/>
        </p:nvSpPr>
        <p:spPr>
          <a:xfrm>
            <a:off x="6714194" y="2109419"/>
            <a:ext cx="1495424" cy="158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8FD58F-4487-687B-034B-17CB0BF5472C}"/>
              </a:ext>
            </a:extLst>
          </p:cNvPr>
          <p:cNvSpPr/>
          <p:nvPr/>
        </p:nvSpPr>
        <p:spPr>
          <a:xfrm>
            <a:off x="7307502" y="2455584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234660-8A85-720A-0124-D08512133D18}"/>
              </a:ext>
            </a:extLst>
          </p:cNvPr>
          <p:cNvSpPr/>
          <p:nvPr/>
        </p:nvSpPr>
        <p:spPr>
          <a:xfrm>
            <a:off x="7617713" y="2938432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5FE4A5-1734-41F8-852F-3865713D8A63}"/>
              </a:ext>
            </a:extLst>
          </p:cNvPr>
          <p:cNvSpPr/>
          <p:nvPr/>
        </p:nvSpPr>
        <p:spPr>
          <a:xfrm>
            <a:off x="7306099" y="3403679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1593E-35D6-EFA0-F7DE-2F7740CEDEF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63309" y="2655208"/>
            <a:ext cx="310211" cy="283224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59A2C-1FB0-53D6-E0D2-44835B03045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461906" y="3138056"/>
            <a:ext cx="311614" cy="265623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1D516-BC1A-FA77-DD50-E9BF87D13F30}"/>
              </a:ext>
            </a:extLst>
          </p:cNvPr>
          <p:cNvSpPr/>
          <p:nvPr/>
        </p:nvSpPr>
        <p:spPr>
          <a:xfrm>
            <a:off x="6991699" y="2942288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87299C-B873-4876-966F-3A4593F454E9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7147506" y="2655208"/>
            <a:ext cx="315803" cy="28708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95BDF3-388F-644D-12C8-6A866450F92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147506" y="3141912"/>
            <a:ext cx="314400" cy="261767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FC0B80-4A07-431E-F6AF-A0268F10008D}"/>
              </a:ext>
            </a:extLst>
          </p:cNvPr>
          <p:cNvSpPr txBox="1"/>
          <p:nvPr/>
        </p:nvSpPr>
        <p:spPr>
          <a:xfrm>
            <a:off x="6714194" y="2151903"/>
            <a:ext cx="1495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if-then-else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C68C22-9F09-0972-2218-6DD40AB3C0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37166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637DC-BD10-7F8D-91FB-6D539FB4B365}"/>
              </a:ext>
            </a:extLst>
          </p:cNvPr>
          <p:cNvSpPr/>
          <p:nvPr/>
        </p:nvSpPr>
        <p:spPr>
          <a:xfrm>
            <a:off x="6714194" y="2109419"/>
            <a:ext cx="1495424" cy="158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8FD58F-4487-687B-034B-17CB0BF5472C}"/>
              </a:ext>
            </a:extLst>
          </p:cNvPr>
          <p:cNvSpPr/>
          <p:nvPr/>
        </p:nvSpPr>
        <p:spPr>
          <a:xfrm>
            <a:off x="7307502" y="2455584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234660-8A85-720A-0124-D08512133D18}"/>
              </a:ext>
            </a:extLst>
          </p:cNvPr>
          <p:cNvSpPr/>
          <p:nvPr/>
        </p:nvSpPr>
        <p:spPr>
          <a:xfrm>
            <a:off x="7617713" y="2938432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5FE4A5-1734-41F8-852F-3865713D8A63}"/>
              </a:ext>
            </a:extLst>
          </p:cNvPr>
          <p:cNvSpPr/>
          <p:nvPr/>
        </p:nvSpPr>
        <p:spPr>
          <a:xfrm>
            <a:off x="7306099" y="3403679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1593E-35D6-EFA0-F7DE-2F7740CEDEF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63309" y="2655208"/>
            <a:ext cx="310211" cy="283224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59A2C-1FB0-53D6-E0D2-44835B03045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461906" y="3138056"/>
            <a:ext cx="311614" cy="265623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1D516-BC1A-FA77-DD50-E9BF87D13F30}"/>
              </a:ext>
            </a:extLst>
          </p:cNvPr>
          <p:cNvSpPr/>
          <p:nvPr/>
        </p:nvSpPr>
        <p:spPr>
          <a:xfrm>
            <a:off x="6991699" y="2942288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87299C-B873-4876-966F-3A4593F454E9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7147506" y="2655208"/>
            <a:ext cx="315803" cy="28708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95BDF3-388F-644D-12C8-6A866450F92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147506" y="3141912"/>
            <a:ext cx="314400" cy="261767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FC0B80-4A07-431E-F6AF-A0268F10008D}"/>
              </a:ext>
            </a:extLst>
          </p:cNvPr>
          <p:cNvSpPr txBox="1"/>
          <p:nvPr/>
        </p:nvSpPr>
        <p:spPr>
          <a:xfrm>
            <a:off x="6714194" y="2151903"/>
            <a:ext cx="1495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if-then-else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2973D-FF07-F808-3EFF-16692E091E7A}"/>
              </a:ext>
            </a:extLst>
          </p:cNvPr>
          <p:cNvGrpSpPr/>
          <p:nvPr/>
        </p:nvGrpSpPr>
        <p:grpSpPr>
          <a:xfrm>
            <a:off x="1185579" y="1431516"/>
            <a:ext cx="1495426" cy="1588992"/>
            <a:chOff x="6930644" y="2091683"/>
            <a:chExt cx="1495426" cy="15889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C4D7C3-F1B0-A1BC-46A8-4ECFA0E71E8E}"/>
                </a:ext>
              </a:extLst>
            </p:cNvPr>
            <p:cNvSpPr/>
            <p:nvPr/>
          </p:nvSpPr>
          <p:spPr>
            <a:xfrm>
              <a:off x="6930646" y="2091683"/>
              <a:ext cx="1495424" cy="158899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8239327-7696-E537-E76F-A985941ACB46}"/>
                </a:ext>
              </a:extLst>
            </p:cNvPr>
            <p:cNvSpPr/>
            <p:nvPr/>
          </p:nvSpPr>
          <p:spPr>
            <a:xfrm>
              <a:off x="7379607" y="2462689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2F7EA2-9F0F-947F-507D-63161505F3BD}"/>
                </a:ext>
              </a:extLst>
            </p:cNvPr>
            <p:cNvSpPr/>
            <p:nvPr/>
          </p:nvSpPr>
          <p:spPr>
            <a:xfrm>
              <a:off x="7691221" y="2862403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E527382-9A59-E876-93E8-E9695F9A519C}"/>
                </a:ext>
              </a:extLst>
            </p:cNvPr>
            <p:cNvSpPr/>
            <p:nvPr/>
          </p:nvSpPr>
          <p:spPr>
            <a:xfrm>
              <a:off x="7379607" y="3340660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1570322-1D6F-C5E4-E592-6C1A2B1AFA26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535414" y="2662313"/>
              <a:ext cx="311614" cy="200090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DFA9B4-2B02-C29D-EE68-8B856B5AC647}"/>
                </a:ext>
              </a:extLst>
            </p:cNvPr>
            <p:cNvCxnSpPr>
              <a:cxnSpLocks/>
              <a:stCxn id="11" idx="2"/>
              <a:endCxn id="22" idx="0"/>
            </p:cNvCxnSpPr>
            <p:nvPr/>
          </p:nvCxnSpPr>
          <p:spPr>
            <a:xfrm flipH="1">
              <a:off x="7535414" y="3062027"/>
              <a:ext cx="311614" cy="278633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A54DC66-939C-DF3C-8659-EA4199EF3B0E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7535414" y="2662313"/>
              <a:ext cx="0" cy="678347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421AB-DC80-9571-E7ED-AD801F3E824F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if-then</a:t>
              </a:r>
            </a:p>
          </p:txBody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46FF2157-5DBC-F820-5BA6-D51011DA568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5938558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637DC-BD10-7F8D-91FB-6D539FB4B365}"/>
              </a:ext>
            </a:extLst>
          </p:cNvPr>
          <p:cNvSpPr/>
          <p:nvPr/>
        </p:nvSpPr>
        <p:spPr>
          <a:xfrm>
            <a:off x="6714194" y="2109419"/>
            <a:ext cx="1495424" cy="158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8FD58F-4487-687B-034B-17CB0BF5472C}"/>
              </a:ext>
            </a:extLst>
          </p:cNvPr>
          <p:cNvSpPr/>
          <p:nvPr/>
        </p:nvSpPr>
        <p:spPr>
          <a:xfrm>
            <a:off x="7307502" y="2455584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234660-8A85-720A-0124-D08512133D18}"/>
              </a:ext>
            </a:extLst>
          </p:cNvPr>
          <p:cNvSpPr/>
          <p:nvPr/>
        </p:nvSpPr>
        <p:spPr>
          <a:xfrm>
            <a:off x="7617713" y="2938432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5FE4A5-1734-41F8-852F-3865713D8A63}"/>
              </a:ext>
            </a:extLst>
          </p:cNvPr>
          <p:cNvSpPr/>
          <p:nvPr/>
        </p:nvSpPr>
        <p:spPr>
          <a:xfrm>
            <a:off x="7306099" y="3403679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1593E-35D6-EFA0-F7DE-2F7740CEDEF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63309" y="2655208"/>
            <a:ext cx="310211" cy="283224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59A2C-1FB0-53D6-E0D2-44835B03045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461906" y="3138056"/>
            <a:ext cx="311614" cy="265623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1D516-BC1A-FA77-DD50-E9BF87D13F30}"/>
              </a:ext>
            </a:extLst>
          </p:cNvPr>
          <p:cNvSpPr/>
          <p:nvPr/>
        </p:nvSpPr>
        <p:spPr>
          <a:xfrm>
            <a:off x="6991699" y="2942288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87299C-B873-4876-966F-3A4593F454E9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7147506" y="2655208"/>
            <a:ext cx="315803" cy="28708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95BDF3-388F-644D-12C8-6A866450F92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147506" y="3141912"/>
            <a:ext cx="314400" cy="261767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FC0B80-4A07-431E-F6AF-A0268F10008D}"/>
              </a:ext>
            </a:extLst>
          </p:cNvPr>
          <p:cNvSpPr txBox="1"/>
          <p:nvPr/>
        </p:nvSpPr>
        <p:spPr>
          <a:xfrm>
            <a:off x="6714194" y="2151903"/>
            <a:ext cx="1495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if-then-else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2973D-FF07-F808-3EFF-16692E091E7A}"/>
              </a:ext>
            </a:extLst>
          </p:cNvPr>
          <p:cNvGrpSpPr/>
          <p:nvPr/>
        </p:nvGrpSpPr>
        <p:grpSpPr>
          <a:xfrm>
            <a:off x="1185579" y="1431516"/>
            <a:ext cx="1495426" cy="1588992"/>
            <a:chOff x="6930644" y="2091683"/>
            <a:chExt cx="1495426" cy="15889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C4D7C3-F1B0-A1BC-46A8-4ECFA0E71E8E}"/>
                </a:ext>
              </a:extLst>
            </p:cNvPr>
            <p:cNvSpPr/>
            <p:nvPr/>
          </p:nvSpPr>
          <p:spPr>
            <a:xfrm>
              <a:off x="6930646" y="2091683"/>
              <a:ext cx="1495424" cy="158899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8239327-7696-E537-E76F-A985941ACB46}"/>
                </a:ext>
              </a:extLst>
            </p:cNvPr>
            <p:cNvSpPr/>
            <p:nvPr/>
          </p:nvSpPr>
          <p:spPr>
            <a:xfrm>
              <a:off x="7379607" y="2462689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2F7EA2-9F0F-947F-507D-63161505F3BD}"/>
                </a:ext>
              </a:extLst>
            </p:cNvPr>
            <p:cNvSpPr/>
            <p:nvPr/>
          </p:nvSpPr>
          <p:spPr>
            <a:xfrm>
              <a:off x="7691221" y="2862403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E527382-9A59-E876-93E8-E9695F9A519C}"/>
                </a:ext>
              </a:extLst>
            </p:cNvPr>
            <p:cNvSpPr/>
            <p:nvPr/>
          </p:nvSpPr>
          <p:spPr>
            <a:xfrm>
              <a:off x="7379607" y="3340660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1570322-1D6F-C5E4-E592-6C1A2B1AFA26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535414" y="2662313"/>
              <a:ext cx="311614" cy="200090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DFA9B4-2B02-C29D-EE68-8B856B5AC647}"/>
                </a:ext>
              </a:extLst>
            </p:cNvPr>
            <p:cNvCxnSpPr>
              <a:cxnSpLocks/>
              <a:stCxn id="11" idx="2"/>
              <a:endCxn id="22" idx="0"/>
            </p:cNvCxnSpPr>
            <p:nvPr/>
          </p:nvCxnSpPr>
          <p:spPr>
            <a:xfrm flipH="1">
              <a:off x="7535414" y="3062027"/>
              <a:ext cx="311614" cy="278633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A54DC66-939C-DF3C-8659-EA4199EF3B0E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7535414" y="2662313"/>
              <a:ext cx="0" cy="678347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421AB-DC80-9571-E7ED-AD801F3E824F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if-then</a:t>
              </a:r>
            </a:p>
          </p:txBody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4573C01-45A0-9A41-8287-70618D03FE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8197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chemeClr val="dk1"/>
              </a:buClr>
              <a:buSzPts val="4900"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Decompilers: when to use them?</a:t>
            </a:r>
          </a:p>
        </p:txBody>
      </p:sp>
      <p:sp>
        <p:nvSpPr>
          <p:cNvPr id="67" name="Google Shape;67;p14"/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l="12236" t="15352" r="13885" b="14760"/>
          <a:stretch/>
        </p:blipFill>
        <p:spPr>
          <a:xfrm>
            <a:off x="1094509" y="1294012"/>
            <a:ext cx="1378528" cy="1304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l="7150" t="58492" r="2277" b="9212"/>
          <a:stretch/>
        </p:blipFill>
        <p:spPr>
          <a:xfrm>
            <a:off x="3470565" y="1641764"/>
            <a:ext cx="2092036" cy="588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l="14208" t="16256" r="15503" b="15106"/>
          <a:stretch/>
        </p:blipFill>
        <p:spPr>
          <a:xfrm>
            <a:off x="6670965" y="1317484"/>
            <a:ext cx="1281545" cy="125141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52ECE20-E758-1264-D3D3-1EB2A703B7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4AF9305-0F43-C058-5B87-CCAD02909469}"/>
              </a:ext>
            </a:extLst>
          </p:cNvPr>
          <p:cNvSpPr txBox="1"/>
          <p:nvPr/>
        </p:nvSpPr>
        <p:spPr>
          <a:xfrm>
            <a:off x="8812404" y="372793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637DC-BD10-7F8D-91FB-6D539FB4B365}"/>
              </a:ext>
            </a:extLst>
          </p:cNvPr>
          <p:cNvSpPr/>
          <p:nvPr/>
        </p:nvSpPr>
        <p:spPr>
          <a:xfrm>
            <a:off x="6714194" y="2109419"/>
            <a:ext cx="1495424" cy="158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8FD58F-4487-687B-034B-17CB0BF5472C}"/>
              </a:ext>
            </a:extLst>
          </p:cNvPr>
          <p:cNvSpPr/>
          <p:nvPr/>
        </p:nvSpPr>
        <p:spPr>
          <a:xfrm>
            <a:off x="7307502" y="2455584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234660-8A85-720A-0124-D08512133D18}"/>
              </a:ext>
            </a:extLst>
          </p:cNvPr>
          <p:cNvSpPr/>
          <p:nvPr/>
        </p:nvSpPr>
        <p:spPr>
          <a:xfrm>
            <a:off x="7617713" y="2938432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5FE4A5-1734-41F8-852F-3865713D8A63}"/>
              </a:ext>
            </a:extLst>
          </p:cNvPr>
          <p:cNvSpPr/>
          <p:nvPr/>
        </p:nvSpPr>
        <p:spPr>
          <a:xfrm>
            <a:off x="7306099" y="3403679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1593E-35D6-EFA0-F7DE-2F7740CEDEF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63309" y="2655208"/>
            <a:ext cx="310211" cy="283224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59A2C-1FB0-53D6-E0D2-44835B03045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461906" y="3138056"/>
            <a:ext cx="311614" cy="265623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1D516-BC1A-FA77-DD50-E9BF87D13F30}"/>
              </a:ext>
            </a:extLst>
          </p:cNvPr>
          <p:cNvSpPr/>
          <p:nvPr/>
        </p:nvSpPr>
        <p:spPr>
          <a:xfrm>
            <a:off x="6991699" y="2942288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87299C-B873-4876-966F-3A4593F454E9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7147506" y="2655208"/>
            <a:ext cx="315803" cy="28708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95BDF3-388F-644D-12C8-6A866450F92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147506" y="3141912"/>
            <a:ext cx="314400" cy="261767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FC0B80-4A07-431E-F6AF-A0268F10008D}"/>
              </a:ext>
            </a:extLst>
          </p:cNvPr>
          <p:cNvSpPr txBox="1"/>
          <p:nvPr/>
        </p:nvSpPr>
        <p:spPr>
          <a:xfrm>
            <a:off x="6714194" y="2151903"/>
            <a:ext cx="1495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if-then-else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92973D-FF07-F808-3EFF-16692E091E7A}"/>
              </a:ext>
            </a:extLst>
          </p:cNvPr>
          <p:cNvGrpSpPr/>
          <p:nvPr/>
        </p:nvGrpSpPr>
        <p:grpSpPr>
          <a:xfrm>
            <a:off x="1185579" y="1431516"/>
            <a:ext cx="1495426" cy="1588992"/>
            <a:chOff x="6930644" y="2091683"/>
            <a:chExt cx="1495426" cy="158899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8C4D7C3-F1B0-A1BC-46A8-4ECFA0E71E8E}"/>
                </a:ext>
              </a:extLst>
            </p:cNvPr>
            <p:cNvSpPr/>
            <p:nvPr/>
          </p:nvSpPr>
          <p:spPr>
            <a:xfrm>
              <a:off x="6930646" y="2091683"/>
              <a:ext cx="1495424" cy="1588992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00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ounded Rectangle 9">
              <a:extLst>
                <a:ext uri="{FF2B5EF4-FFF2-40B4-BE49-F238E27FC236}">
                  <a16:creationId xmlns:a16="http://schemas.microsoft.com/office/drawing/2014/main" id="{48239327-7696-E537-E76F-A985941ACB46}"/>
                </a:ext>
              </a:extLst>
            </p:cNvPr>
            <p:cNvSpPr/>
            <p:nvPr/>
          </p:nvSpPr>
          <p:spPr>
            <a:xfrm>
              <a:off x="7379607" y="2462689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872F7EA2-9F0F-947F-507D-63161505F3BD}"/>
                </a:ext>
              </a:extLst>
            </p:cNvPr>
            <p:cNvSpPr/>
            <p:nvPr/>
          </p:nvSpPr>
          <p:spPr>
            <a:xfrm>
              <a:off x="7691221" y="2862403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3E527382-9A59-E876-93E8-E9695F9A519C}"/>
                </a:ext>
              </a:extLst>
            </p:cNvPr>
            <p:cNvSpPr/>
            <p:nvPr/>
          </p:nvSpPr>
          <p:spPr>
            <a:xfrm>
              <a:off x="7379607" y="3340660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1570322-1D6F-C5E4-E592-6C1A2B1AFA26}"/>
                </a:ext>
              </a:extLst>
            </p:cNvPr>
            <p:cNvCxnSpPr>
              <a:cxnSpLocks/>
              <a:stCxn id="10" idx="2"/>
              <a:endCxn id="11" idx="0"/>
            </p:cNvCxnSpPr>
            <p:nvPr/>
          </p:nvCxnSpPr>
          <p:spPr>
            <a:xfrm>
              <a:off x="7535414" y="2662313"/>
              <a:ext cx="311614" cy="200090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DADFA9B4-2B02-C29D-EE68-8B856B5AC647}"/>
                </a:ext>
              </a:extLst>
            </p:cNvPr>
            <p:cNvCxnSpPr>
              <a:cxnSpLocks/>
              <a:stCxn id="11" idx="2"/>
              <a:endCxn id="22" idx="0"/>
            </p:cNvCxnSpPr>
            <p:nvPr/>
          </p:nvCxnSpPr>
          <p:spPr>
            <a:xfrm flipH="1">
              <a:off x="7535414" y="3062027"/>
              <a:ext cx="311614" cy="278633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4A54DC66-939C-DF3C-8659-EA4199EF3B0E}"/>
                </a:ext>
              </a:extLst>
            </p:cNvPr>
            <p:cNvCxnSpPr>
              <a:cxnSpLocks/>
              <a:stCxn id="10" idx="2"/>
              <a:endCxn id="22" idx="0"/>
            </p:cNvCxnSpPr>
            <p:nvPr/>
          </p:nvCxnSpPr>
          <p:spPr>
            <a:xfrm>
              <a:off x="7535414" y="2662313"/>
              <a:ext cx="0" cy="678347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38421AB-DC80-9571-E7ED-AD801F3E824F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if-then</a:t>
              </a:r>
            </a:p>
          </p:txBody>
        </p:sp>
      </p:grp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6840E8D8-02DA-63F4-FB79-F63680360B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88571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637DC-BD10-7F8D-91FB-6D539FB4B365}"/>
              </a:ext>
            </a:extLst>
          </p:cNvPr>
          <p:cNvSpPr/>
          <p:nvPr/>
        </p:nvSpPr>
        <p:spPr>
          <a:xfrm>
            <a:off x="6714194" y="2109419"/>
            <a:ext cx="1495424" cy="158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8FD58F-4487-687B-034B-17CB0BF5472C}"/>
              </a:ext>
            </a:extLst>
          </p:cNvPr>
          <p:cNvSpPr/>
          <p:nvPr/>
        </p:nvSpPr>
        <p:spPr>
          <a:xfrm>
            <a:off x="7307502" y="2455584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234660-8A85-720A-0124-D08512133D18}"/>
              </a:ext>
            </a:extLst>
          </p:cNvPr>
          <p:cNvSpPr/>
          <p:nvPr/>
        </p:nvSpPr>
        <p:spPr>
          <a:xfrm>
            <a:off x="7617713" y="2938432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5FE4A5-1734-41F8-852F-3865713D8A63}"/>
              </a:ext>
            </a:extLst>
          </p:cNvPr>
          <p:cNvSpPr/>
          <p:nvPr/>
        </p:nvSpPr>
        <p:spPr>
          <a:xfrm>
            <a:off x="7306099" y="3403679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1593E-35D6-EFA0-F7DE-2F7740CEDEF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63309" y="2655208"/>
            <a:ext cx="310211" cy="283224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59A2C-1FB0-53D6-E0D2-44835B03045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461906" y="3138056"/>
            <a:ext cx="311614" cy="265623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1D516-BC1A-FA77-DD50-E9BF87D13F30}"/>
              </a:ext>
            </a:extLst>
          </p:cNvPr>
          <p:cNvSpPr/>
          <p:nvPr/>
        </p:nvSpPr>
        <p:spPr>
          <a:xfrm>
            <a:off x="6991699" y="2942288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87299C-B873-4876-966F-3A4593F454E9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7147506" y="2655208"/>
            <a:ext cx="315803" cy="28708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95BDF3-388F-644D-12C8-6A866450F92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147506" y="3141912"/>
            <a:ext cx="314400" cy="261767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FC0B80-4A07-431E-F6AF-A0268F10008D}"/>
              </a:ext>
            </a:extLst>
          </p:cNvPr>
          <p:cNvSpPr txBox="1"/>
          <p:nvPr/>
        </p:nvSpPr>
        <p:spPr>
          <a:xfrm>
            <a:off x="6714194" y="2151903"/>
            <a:ext cx="1495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if-then-else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A71A7-12AC-02F2-0F03-480C5C93A9F7}"/>
              </a:ext>
            </a:extLst>
          </p:cNvPr>
          <p:cNvSpPr txBox="1"/>
          <p:nvPr/>
        </p:nvSpPr>
        <p:spPr>
          <a:xfrm>
            <a:off x="2598434" y="2111804"/>
            <a:ext cx="1373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“Virtualization”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0CC44A-F825-2D19-7CE1-3FD19F3D087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1179451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637DC-BD10-7F8D-91FB-6D539FB4B365}"/>
              </a:ext>
            </a:extLst>
          </p:cNvPr>
          <p:cNvSpPr/>
          <p:nvPr/>
        </p:nvSpPr>
        <p:spPr>
          <a:xfrm>
            <a:off x="6714194" y="2109419"/>
            <a:ext cx="1495424" cy="158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8FD58F-4487-687B-034B-17CB0BF5472C}"/>
              </a:ext>
            </a:extLst>
          </p:cNvPr>
          <p:cNvSpPr/>
          <p:nvPr/>
        </p:nvSpPr>
        <p:spPr>
          <a:xfrm>
            <a:off x="7307502" y="2455584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234660-8A85-720A-0124-D08512133D18}"/>
              </a:ext>
            </a:extLst>
          </p:cNvPr>
          <p:cNvSpPr/>
          <p:nvPr/>
        </p:nvSpPr>
        <p:spPr>
          <a:xfrm>
            <a:off x="7617713" y="2938432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5FE4A5-1734-41F8-852F-3865713D8A63}"/>
              </a:ext>
            </a:extLst>
          </p:cNvPr>
          <p:cNvSpPr/>
          <p:nvPr/>
        </p:nvSpPr>
        <p:spPr>
          <a:xfrm>
            <a:off x="7306099" y="3403679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1593E-35D6-EFA0-F7DE-2F7740CEDEF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63309" y="2655208"/>
            <a:ext cx="310211" cy="283224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59A2C-1FB0-53D6-E0D2-44835B03045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461906" y="3138056"/>
            <a:ext cx="311614" cy="265623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1D516-BC1A-FA77-DD50-E9BF87D13F30}"/>
              </a:ext>
            </a:extLst>
          </p:cNvPr>
          <p:cNvSpPr/>
          <p:nvPr/>
        </p:nvSpPr>
        <p:spPr>
          <a:xfrm>
            <a:off x="6991699" y="2942288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87299C-B873-4876-966F-3A4593F454E9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7147506" y="2655208"/>
            <a:ext cx="315803" cy="28708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95BDF3-388F-644D-12C8-6A866450F92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147506" y="3141912"/>
            <a:ext cx="314400" cy="261767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FC0B80-4A07-431E-F6AF-A0268F10008D}"/>
              </a:ext>
            </a:extLst>
          </p:cNvPr>
          <p:cNvSpPr txBox="1"/>
          <p:nvPr/>
        </p:nvSpPr>
        <p:spPr>
          <a:xfrm>
            <a:off x="6714194" y="2151903"/>
            <a:ext cx="1495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if-then-else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A71A7-12AC-02F2-0F03-480C5C93A9F7}"/>
              </a:ext>
            </a:extLst>
          </p:cNvPr>
          <p:cNvSpPr txBox="1"/>
          <p:nvPr/>
        </p:nvSpPr>
        <p:spPr>
          <a:xfrm>
            <a:off x="2598434" y="2111804"/>
            <a:ext cx="1373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“Virtualization”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873064-3699-8F40-1205-B6AC59B7BE84}"/>
              </a:ext>
            </a:extLst>
          </p:cNvPr>
          <p:cNvGrpSpPr/>
          <p:nvPr/>
        </p:nvGrpSpPr>
        <p:grpSpPr>
          <a:xfrm>
            <a:off x="750889" y="1445089"/>
            <a:ext cx="1495426" cy="1033777"/>
            <a:chOff x="6930644" y="2091683"/>
            <a:chExt cx="1495426" cy="10066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5A445A8-E0AD-66CB-BB3F-2183AD233133}"/>
                </a:ext>
              </a:extLst>
            </p:cNvPr>
            <p:cNvSpPr/>
            <p:nvPr/>
          </p:nvSpPr>
          <p:spPr>
            <a:xfrm>
              <a:off x="6930646" y="2091683"/>
              <a:ext cx="1495424" cy="10066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FFC00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3FD554-19CF-4662-B0E9-AD54D764B055}"/>
                </a:ext>
              </a:extLst>
            </p:cNvPr>
            <p:cNvSpPr/>
            <p:nvPr/>
          </p:nvSpPr>
          <p:spPr>
            <a:xfrm>
              <a:off x="7507123" y="2463155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1029D0-3B02-7E2F-FC78-B258741A3D53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7662930" y="2662779"/>
              <a:ext cx="0" cy="287790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C16E4-1677-53FC-6E10-102BA6F9B716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sequence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5BC6F-A5EA-A4BF-F2E0-126EE1FD48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562791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55599547-6E08-AD9C-BE5F-554643372B30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92" name="Rounded Rectangle 91">
            <a:extLst>
              <a:ext uri="{FF2B5EF4-FFF2-40B4-BE49-F238E27FC236}">
                <a16:creationId xmlns:a16="http://schemas.microsoft.com/office/drawing/2014/main" id="{C2B10543-511C-6B5B-F111-3628ECB0A19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455CED1F-1AE9-7D5D-AD05-AD5F55CFA6DC}"/>
              </a:ext>
            </a:extLst>
          </p:cNvPr>
          <p:cNvCxnSpPr>
            <a:cxnSpLocks/>
            <a:stCxn id="32" idx="2"/>
            <a:endCxn id="9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93EEF77-224D-FF0A-D267-4490D255C3AC}"/>
              </a:ext>
            </a:extLst>
          </p:cNvPr>
          <p:cNvCxnSpPr>
            <a:cxnSpLocks/>
            <a:stCxn id="91" idx="2"/>
            <a:endCxn id="9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2" name="Rounded Rectangle 101">
            <a:extLst>
              <a:ext uri="{FF2B5EF4-FFF2-40B4-BE49-F238E27FC236}">
                <a16:creationId xmlns:a16="http://schemas.microsoft.com/office/drawing/2014/main" id="{8E2BD957-C774-D11A-00B7-868AC1AE0D05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5214F3F-6D2E-681E-E371-5A4C8148A5FD}"/>
              </a:ext>
            </a:extLst>
          </p:cNvPr>
          <p:cNvCxnSpPr>
            <a:cxnSpLocks/>
            <a:stCxn id="32" idx="2"/>
            <a:endCxn id="10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7C66DCC1-FFF7-6D50-44DA-721968399E22}"/>
              </a:ext>
            </a:extLst>
          </p:cNvPr>
          <p:cNvCxnSpPr>
            <a:cxnSpLocks/>
            <a:stCxn id="102" idx="2"/>
            <a:endCxn id="9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25D407-E115-F608-FC8B-915FBFCACFBB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EC6BBC8-2CAC-8766-CEA7-BC5CCC312CEC}"/>
              </a:ext>
            </a:extLst>
          </p:cNvPr>
          <p:cNvCxnSpPr>
            <a:stCxn id="2" idx="2"/>
            <a:endCxn id="10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10616C-D95C-B9C0-7263-FC1A42592746}"/>
              </a:ext>
            </a:extLst>
          </p:cNvPr>
          <p:cNvCxnSpPr>
            <a:cxnSpLocks/>
            <a:stCxn id="2" idx="2"/>
            <a:endCxn id="32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A04637DC-BD10-7F8D-91FB-6D539FB4B365}"/>
              </a:ext>
            </a:extLst>
          </p:cNvPr>
          <p:cNvSpPr/>
          <p:nvPr/>
        </p:nvSpPr>
        <p:spPr>
          <a:xfrm>
            <a:off x="6714194" y="2109419"/>
            <a:ext cx="1495424" cy="158899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38FD58F-4487-687B-034B-17CB0BF5472C}"/>
              </a:ext>
            </a:extLst>
          </p:cNvPr>
          <p:cNvSpPr/>
          <p:nvPr/>
        </p:nvSpPr>
        <p:spPr>
          <a:xfrm>
            <a:off x="7307502" y="2455584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234660-8A85-720A-0124-D08512133D18}"/>
              </a:ext>
            </a:extLst>
          </p:cNvPr>
          <p:cNvSpPr/>
          <p:nvPr/>
        </p:nvSpPr>
        <p:spPr>
          <a:xfrm>
            <a:off x="7617713" y="2938432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4B5FE4A5-1734-41F8-852F-3865713D8A63}"/>
              </a:ext>
            </a:extLst>
          </p:cNvPr>
          <p:cNvSpPr/>
          <p:nvPr/>
        </p:nvSpPr>
        <p:spPr>
          <a:xfrm>
            <a:off x="7306099" y="3403679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361593E-35D6-EFA0-F7DE-2F7740CEDEF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7463309" y="2655208"/>
            <a:ext cx="310211" cy="283224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5659A2C-1FB0-53D6-E0D2-44835B03045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 flipH="1">
            <a:off x="7461906" y="3138056"/>
            <a:ext cx="311614" cy="265623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E1D1D516-BC1A-FA77-DD50-E9BF87D13F30}"/>
              </a:ext>
            </a:extLst>
          </p:cNvPr>
          <p:cNvSpPr/>
          <p:nvPr/>
        </p:nvSpPr>
        <p:spPr>
          <a:xfrm>
            <a:off x="6991699" y="2942288"/>
            <a:ext cx="311614" cy="19962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6C87299C-B873-4876-966F-3A4593F454E9}"/>
              </a:ext>
            </a:extLst>
          </p:cNvPr>
          <p:cNvCxnSpPr>
            <a:cxnSpLocks/>
            <a:stCxn id="12" idx="2"/>
            <a:endCxn id="17" idx="0"/>
          </p:cNvCxnSpPr>
          <p:nvPr/>
        </p:nvCxnSpPr>
        <p:spPr>
          <a:xfrm flipH="1">
            <a:off x="7147506" y="2655208"/>
            <a:ext cx="315803" cy="287080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495BDF3-388F-644D-12C8-6A866450F923}"/>
              </a:ext>
            </a:extLst>
          </p:cNvPr>
          <p:cNvCxnSpPr>
            <a:cxnSpLocks/>
            <a:stCxn id="17" idx="2"/>
            <a:endCxn id="14" idx="0"/>
          </p:cNvCxnSpPr>
          <p:nvPr/>
        </p:nvCxnSpPr>
        <p:spPr>
          <a:xfrm>
            <a:off x="7147506" y="3141912"/>
            <a:ext cx="314400" cy="261767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D8FC0B80-4A07-431E-F6AF-A0268F10008D}"/>
              </a:ext>
            </a:extLst>
          </p:cNvPr>
          <p:cNvSpPr txBox="1"/>
          <p:nvPr/>
        </p:nvSpPr>
        <p:spPr>
          <a:xfrm>
            <a:off x="6714194" y="2151903"/>
            <a:ext cx="149542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if-then-else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A3ADC12A-CB93-661C-2658-DB57134392F7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BA71A7-12AC-02F2-0F03-480C5C93A9F7}"/>
              </a:ext>
            </a:extLst>
          </p:cNvPr>
          <p:cNvSpPr txBox="1"/>
          <p:nvPr/>
        </p:nvSpPr>
        <p:spPr>
          <a:xfrm>
            <a:off x="2598434" y="2111804"/>
            <a:ext cx="13732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“Virtualization”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E873064-3699-8F40-1205-B6AC59B7BE84}"/>
              </a:ext>
            </a:extLst>
          </p:cNvPr>
          <p:cNvGrpSpPr/>
          <p:nvPr/>
        </p:nvGrpSpPr>
        <p:grpSpPr>
          <a:xfrm>
            <a:off x="750889" y="1445089"/>
            <a:ext cx="1495426" cy="1033777"/>
            <a:chOff x="6930644" y="2091683"/>
            <a:chExt cx="1495426" cy="1006625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5A445A8-E0AD-66CB-BB3F-2183AD233133}"/>
                </a:ext>
              </a:extLst>
            </p:cNvPr>
            <p:cNvSpPr/>
            <p:nvPr/>
          </p:nvSpPr>
          <p:spPr>
            <a:xfrm>
              <a:off x="6930646" y="2091683"/>
              <a:ext cx="1495424" cy="1006625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rgbClr val="00B050"/>
              </a:solidFill>
            </a:ln>
          </p:spPr>
          <p:style>
            <a:lnRef idx="2">
              <a:schemeClr val="accent3">
                <a:shade val="15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C000"/>
                </a:solidFill>
              </a:endParaRPr>
            </a:p>
          </p:txBody>
        </p:sp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863FD554-19CF-4662-B0E9-AD54D764B055}"/>
                </a:ext>
              </a:extLst>
            </p:cNvPr>
            <p:cNvSpPr/>
            <p:nvPr/>
          </p:nvSpPr>
          <p:spPr>
            <a:xfrm>
              <a:off x="7507123" y="2463155"/>
              <a:ext cx="311614" cy="199624"/>
            </a:xfrm>
            <a:prstGeom prst="round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 dirty="0">
                <a:solidFill>
                  <a:schemeClr val="tx1"/>
                </a:solidFill>
              </a:endParaRP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061029D0-3B02-7E2F-FC78-B258741A3D53}"/>
                </a:ext>
              </a:extLst>
            </p:cNvPr>
            <p:cNvCxnSpPr>
              <a:cxnSpLocks/>
              <a:stCxn id="34" idx="2"/>
            </p:cNvCxnSpPr>
            <p:nvPr/>
          </p:nvCxnSpPr>
          <p:spPr>
            <a:xfrm>
              <a:off x="7662930" y="2662779"/>
              <a:ext cx="0" cy="287790"/>
            </a:xfrm>
            <a:prstGeom prst="straightConnector1">
              <a:avLst/>
            </a:prstGeom>
            <a:ln w="9525" cap="flat">
              <a:headEnd w="med" len="sm"/>
              <a:tailEnd type="triangle" w="med" len="sm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8EC16E4-1677-53FC-6E10-102BA6F9B716}"/>
                </a:ext>
              </a:extLst>
            </p:cNvPr>
            <p:cNvSpPr txBox="1"/>
            <p:nvPr/>
          </p:nvSpPr>
          <p:spPr>
            <a:xfrm>
              <a:off x="6930644" y="2151903"/>
              <a:ext cx="14954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sequence</a:t>
              </a:r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7A47D6-EB83-1779-1205-22135C9DDB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62164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Background: schema-based structuring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387;p26">
            <a:extLst>
              <a:ext uri="{FF2B5EF4-FFF2-40B4-BE49-F238E27FC236}">
                <a16:creationId xmlns:a16="http://schemas.microsoft.com/office/drawing/2014/main" id="{019FD8B8-EE18-A4D8-EC75-C408BEE2F787}"/>
              </a:ext>
            </a:extLst>
          </p:cNvPr>
          <p:cNvGraphicFramePr/>
          <p:nvPr/>
        </p:nvGraphicFramePr>
        <p:xfrm>
          <a:off x="628088" y="1550892"/>
          <a:ext cx="1905000" cy="2041716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 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2DBD69-2FA2-10C3-A791-E5D2094AE93E}"/>
              </a:ext>
            </a:extLst>
          </p:cNvPr>
          <p:cNvCxnSpPr>
            <a:cxnSpLocks/>
          </p:cNvCxnSpPr>
          <p:nvPr/>
        </p:nvCxnSpPr>
        <p:spPr>
          <a:xfrm flipH="1">
            <a:off x="2754761" y="2583762"/>
            <a:ext cx="7845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1870023-0B10-E06F-4BEA-A91236198715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AB4F57D-727E-9E74-BAAE-ACE9514A67D4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CAE033-E07F-7F25-A366-792099A7E2D0}"/>
              </a:ext>
            </a:extLst>
          </p:cNvPr>
          <p:cNvCxnSpPr>
            <a:cxnSpLocks/>
            <a:stCxn id="21" idx="2"/>
            <a:endCxn id="11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C4D7513-92A8-C9D6-1D74-B6F5F996D1F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B1A442C-D361-F6B9-3796-2440169EA0A9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A2503DE-A2B5-A598-D359-77B7DA313B56}"/>
              </a:ext>
            </a:extLst>
          </p:cNvPr>
          <p:cNvCxnSpPr>
            <a:cxnSpLocks/>
            <a:stCxn id="21" idx="2"/>
            <a:endCxn id="15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133C73-E2FB-349E-4362-62DBEB86954B}"/>
              </a:ext>
            </a:extLst>
          </p:cNvPr>
          <p:cNvCxnSpPr>
            <a:cxnSpLocks/>
            <a:stCxn id="15" idx="2"/>
            <a:endCxn id="12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0B099C0F-30D9-F051-578B-40603F249D3E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DD785EC-0C2C-55D7-F60A-316F280421B3}"/>
              </a:ext>
            </a:extLst>
          </p:cNvPr>
          <p:cNvCxnSpPr>
            <a:cxnSpLocks/>
            <a:stCxn id="18" idx="2"/>
            <a:endCxn id="15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89A732F-AF50-3996-14B0-F49669E97B09}"/>
              </a:ext>
            </a:extLst>
          </p:cNvPr>
          <p:cNvCxnSpPr>
            <a:cxnSpLocks/>
            <a:stCxn id="18" idx="2"/>
            <a:endCxn id="21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2BF45B33-B3E0-2848-1F63-BE0012792730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9D6735-CD5B-483F-E811-34D6D17AF8B5}"/>
              </a:ext>
            </a:extLst>
          </p:cNvPr>
          <p:cNvSpPr/>
          <p:nvPr/>
        </p:nvSpPr>
        <p:spPr>
          <a:xfrm>
            <a:off x="654064" y="1592531"/>
            <a:ext cx="1818972" cy="46932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C138B3-A2CE-BD2C-6E1A-6A8360FE300C}"/>
              </a:ext>
            </a:extLst>
          </p:cNvPr>
          <p:cNvSpPr/>
          <p:nvPr/>
        </p:nvSpPr>
        <p:spPr>
          <a:xfrm>
            <a:off x="764421" y="1818655"/>
            <a:ext cx="1611633" cy="19808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99F8FEA-4612-6C05-84C8-BFDE8C2A87B9}"/>
              </a:ext>
            </a:extLst>
          </p:cNvPr>
          <p:cNvSpPr/>
          <p:nvPr/>
        </p:nvSpPr>
        <p:spPr>
          <a:xfrm>
            <a:off x="654064" y="2196684"/>
            <a:ext cx="1818972" cy="134315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2EB620-8AC2-8D56-E32E-91DE474AFF2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4037568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Structuring algorithms: schema-based</a:t>
            </a: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387;p26">
            <a:extLst>
              <a:ext uri="{FF2B5EF4-FFF2-40B4-BE49-F238E27FC236}">
                <a16:creationId xmlns:a16="http://schemas.microsoft.com/office/drawing/2014/main" id="{019FD8B8-EE18-A4D8-EC75-C408BEE2F787}"/>
              </a:ext>
            </a:extLst>
          </p:cNvPr>
          <p:cNvGraphicFramePr/>
          <p:nvPr/>
        </p:nvGraphicFramePr>
        <p:xfrm>
          <a:off x="628088" y="1550892"/>
          <a:ext cx="1905000" cy="2041716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 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2DBD69-2FA2-10C3-A791-E5D2094AE93E}"/>
              </a:ext>
            </a:extLst>
          </p:cNvPr>
          <p:cNvCxnSpPr>
            <a:cxnSpLocks/>
          </p:cNvCxnSpPr>
          <p:nvPr/>
        </p:nvCxnSpPr>
        <p:spPr>
          <a:xfrm flipH="1">
            <a:off x="2775543" y="2498042"/>
            <a:ext cx="7845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0F27AE-F145-5C80-DF0D-78FB857A0710}"/>
              </a:ext>
            </a:extLst>
          </p:cNvPr>
          <p:cNvSpPr txBox="1"/>
          <p:nvPr/>
        </p:nvSpPr>
        <p:spPr>
          <a:xfrm>
            <a:off x="628088" y="1172419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Schema-based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5FF0DFF-6AAB-93CA-39D7-A70C0934BD0C}"/>
              </a:ext>
            </a:extLst>
          </p:cNvPr>
          <p:cNvSpPr/>
          <p:nvPr/>
        </p:nvSpPr>
        <p:spPr>
          <a:xfrm>
            <a:off x="4818589" y="2770204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31745BF8-778A-FD8F-3554-4E65F9F0A834}"/>
              </a:ext>
            </a:extLst>
          </p:cNvPr>
          <p:cNvSpPr/>
          <p:nvPr/>
        </p:nvSpPr>
        <p:spPr>
          <a:xfrm>
            <a:off x="4312843" y="340524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00D82A2-E160-CABD-3F7B-EE139B2A3080}"/>
              </a:ext>
            </a:extLst>
          </p:cNvPr>
          <p:cNvCxnSpPr>
            <a:cxnSpLocks/>
            <a:stCxn id="27" idx="2"/>
            <a:endCxn id="15" idx="0"/>
          </p:cNvCxnSpPr>
          <p:nvPr/>
        </p:nvCxnSpPr>
        <p:spPr>
          <a:xfrm>
            <a:off x="4559520" y="2400759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409FBA8-1B95-0D69-723B-196A2D686A63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565716" y="3065088"/>
            <a:ext cx="505746" cy="340158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4A8C311C-56B6-17D7-FEBE-8888D2265924}"/>
              </a:ext>
            </a:extLst>
          </p:cNvPr>
          <p:cNvSpPr/>
          <p:nvPr/>
        </p:nvSpPr>
        <p:spPr>
          <a:xfrm>
            <a:off x="3802576" y="2775468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7435E3B-CC10-80CB-B389-5A0A2A0E3895}"/>
              </a:ext>
            </a:extLst>
          </p:cNvPr>
          <p:cNvCxnSpPr>
            <a:cxnSpLocks/>
            <a:stCxn id="27" idx="2"/>
            <a:endCxn id="19" idx="0"/>
          </p:cNvCxnSpPr>
          <p:nvPr/>
        </p:nvCxnSpPr>
        <p:spPr>
          <a:xfrm flipH="1">
            <a:off x="4055449" y="2400759"/>
            <a:ext cx="504071" cy="374709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0CA0B0C-4707-2609-EE64-A7A642E810BE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4055449" y="3070351"/>
            <a:ext cx="510267" cy="33489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B10FFF2B-F7F4-210A-D88E-2BBFC9B50008}"/>
              </a:ext>
            </a:extLst>
          </p:cNvPr>
          <p:cNvSpPr/>
          <p:nvPr/>
        </p:nvSpPr>
        <p:spPr>
          <a:xfrm>
            <a:off x="3802576" y="1446808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FFC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2809DC-DF83-1003-8AD3-472D85C03C40}"/>
              </a:ext>
            </a:extLst>
          </p:cNvPr>
          <p:cNvCxnSpPr>
            <a:stCxn id="23" idx="2"/>
            <a:endCxn id="19" idx="0"/>
          </p:cNvCxnSpPr>
          <p:nvPr/>
        </p:nvCxnSpPr>
        <p:spPr>
          <a:xfrm>
            <a:off x="4055449" y="1741692"/>
            <a:ext cx="0" cy="1033776"/>
          </a:xfrm>
          <a:prstGeom prst="straightConnector1">
            <a:avLst/>
          </a:prstGeom>
          <a:ln>
            <a:solidFill>
              <a:schemeClr val="accent1"/>
            </a:solidFill>
            <a:prstDash val="sysDash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F696DA3-00E0-8286-A08F-AC43DB340C62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4055449" y="1741692"/>
            <a:ext cx="504071" cy="364183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41C5E2ED-AA25-CF41-2BF3-DD0EAAFE1A27}"/>
              </a:ext>
            </a:extLst>
          </p:cNvPr>
          <p:cNvSpPr/>
          <p:nvPr/>
        </p:nvSpPr>
        <p:spPr>
          <a:xfrm>
            <a:off x="4306647" y="210587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 w="12700">
            <a:solidFill>
              <a:srgbClr val="00B05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D58208-63A6-07F1-7716-75F76EFFA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7459059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Structuring algorithms: </a:t>
            </a:r>
            <a:r>
              <a:rPr lang="en-US" sz="2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gotoless</a:t>
            </a:r>
            <a:endParaRPr lang="en-US"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FB13DF5-5CEE-69A7-F0A7-FB26D100D24C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24D352A-219F-FA1C-DE2E-DA874FFBF871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1A169B1-150D-09D0-9B44-76838C410A5A}"/>
              </a:ext>
            </a:extLst>
          </p:cNvPr>
          <p:cNvCxnSpPr>
            <a:cxnSpLocks/>
            <a:stCxn id="34" idx="2"/>
            <a:endCxn id="2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solidFill>
              <a:srgbClr val="00B05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707CA54-B076-26E7-4279-AFCA1BE13C27}"/>
              </a:ext>
            </a:extLst>
          </p:cNvPr>
          <p:cNvCxnSpPr>
            <a:cxnSpLocks/>
            <a:stCxn id="2" idx="2"/>
            <a:endCxn id="6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039E7C4C-39C1-35B3-7D91-6745C7CC4A5C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E65CE50-2E1C-DA19-BFD9-AB3ABC613D11}"/>
              </a:ext>
            </a:extLst>
          </p:cNvPr>
          <p:cNvCxnSpPr>
            <a:cxnSpLocks/>
            <a:stCxn id="34" idx="2"/>
            <a:endCxn id="22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solidFill>
              <a:srgbClr val="FF0000"/>
            </a:solidFill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816CA77-CCAF-79FA-CFA5-7535595D9352}"/>
              </a:ext>
            </a:extLst>
          </p:cNvPr>
          <p:cNvCxnSpPr>
            <a:cxnSpLocks/>
            <a:stCxn id="22" idx="2"/>
            <a:endCxn id="6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DADA01FF-2525-195B-5BB5-D62272D72592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C3A4FF1-7BD8-2D1E-6F35-F8ECF627BE66}"/>
              </a:ext>
            </a:extLst>
          </p:cNvPr>
          <p:cNvCxnSpPr>
            <a:stCxn id="31" idx="2"/>
            <a:endCxn id="22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92F6376-A63B-2D68-5456-EFFB3577FA28}"/>
              </a:ext>
            </a:extLst>
          </p:cNvPr>
          <p:cNvCxnSpPr>
            <a:cxnSpLocks/>
            <a:stCxn id="31" idx="2"/>
            <a:endCxn id="34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0F902F2-2CE1-7724-729F-59D2B56C4FF2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graphicFrame>
        <p:nvGraphicFramePr>
          <p:cNvPr id="11" name="Google Shape;444;p29">
            <a:extLst>
              <a:ext uri="{FF2B5EF4-FFF2-40B4-BE49-F238E27FC236}">
                <a16:creationId xmlns:a16="http://schemas.microsoft.com/office/drawing/2014/main" id="{8514A21A-0AA5-684F-EDCF-73A8123568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7723208"/>
              </p:ext>
            </p:extLst>
          </p:nvPr>
        </p:nvGraphicFramePr>
        <p:xfrm>
          <a:off x="6610912" y="1739973"/>
          <a:ext cx="1905000" cy="1656144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(~a)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 || b)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0A1425-AC74-CD9A-B8D9-098C5E8204CE}"/>
              </a:ext>
            </a:extLst>
          </p:cNvPr>
          <p:cNvCxnSpPr>
            <a:cxnSpLocks/>
          </p:cNvCxnSpPr>
          <p:nvPr/>
        </p:nvCxnSpPr>
        <p:spPr>
          <a:xfrm rot="10800000" flipH="1">
            <a:off x="5557016" y="2498042"/>
            <a:ext cx="7845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E8737ABF-3E28-DEBE-4CFF-4FCCA77F9418}"/>
              </a:ext>
            </a:extLst>
          </p:cNvPr>
          <p:cNvSpPr txBox="1"/>
          <p:nvPr/>
        </p:nvSpPr>
        <p:spPr>
          <a:xfrm>
            <a:off x="6610912" y="137492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Gotoless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57CF51-D64E-E1CB-41D1-B634B9E7FB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85685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6;p14">
            <a:extLst>
              <a:ext uri="{FF2B5EF4-FFF2-40B4-BE49-F238E27FC236}">
                <a16:creationId xmlns:a16="http://schemas.microsoft.com/office/drawing/2014/main" id="{AA9B4539-5649-E3FC-735F-003DDFED5FA3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Structuring algorithms</a:t>
            </a:r>
          </a:p>
        </p:txBody>
      </p:sp>
      <p:sp>
        <p:nvSpPr>
          <p:cNvPr id="4" name="Google Shape;67;p14">
            <a:extLst>
              <a:ext uri="{FF2B5EF4-FFF2-40B4-BE49-F238E27FC236}">
                <a16:creationId xmlns:a16="http://schemas.microsoft.com/office/drawing/2014/main" id="{00FCB5A0-5008-D3D2-981B-801600096CB9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68;p14">
            <a:extLst>
              <a:ext uri="{FF2B5EF4-FFF2-40B4-BE49-F238E27FC236}">
                <a16:creationId xmlns:a16="http://schemas.microsoft.com/office/drawing/2014/main" id="{16DC163C-ECB1-9E82-CACC-1DB7914CE3D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Google Shape;387;p26">
            <a:extLst>
              <a:ext uri="{FF2B5EF4-FFF2-40B4-BE49-F238E27FC236}">
                <a16:creationId xmlns:a16="http://schemas.microsoft.com/office/drawing/2014/main" id="{019FD8B8-EE18-A4D8-EC75-C408BEE2F787}"/>
              </a:ext>
            </a:extLst>
          </p:cNvPr>
          <p:cNvGraphicFramePr/>
          <p:nvPr/>
        </p:nvGraphicFramePr>
        <p:xfrm>
          <a:off x="628088" y="1550892"/>
          <a:ext cx="1905000" cy="2041716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dirty="0" err="1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B;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(b)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B: 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 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F2DBD69-2FA2-10C3-A791-E5D2094AE93E}"/>
              </a:ext>
            </a:extLst>
          </p:cNvPr>
          <p:cNvCxnSpPr>
            <a:cxnSpLocks/>
          </p:cNvCxnSpPr>
          <p:nvPr/>
        </p:nvCxnSpPr>
        <p:spPr>
          <a:xfrm flipH="1">
            <a:off x="2775543" y="2498042"/>
            <a:ext cx="7845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11" name="Google Shape;444;p29">
            <a:extLst>
              <a:ext uri="{FF2B5EF4-FFF2-40B4-BE49-F238E27FC236}">
                <a16:creationId xmlns:a16="http://schemas.microsoft.com/office/drawing/2014/main" id="{8514A21A-0AA5-684F-EDCF-73A812356840}"/>
              </a:ext>
            </a:extLst>
          </p:cNvPr>
          <p:cNvGraphicFramePr/>
          <p:nvPr/>
        </p:nvGraphicFramePr>
        <p:xfrm>
          <a:off x="6610912" y="1739973"/>
          <a:ext cx="1905000" cy="1656144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(~a)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 || b)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else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{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i="1" dirty="0">
                          <a:solidFill>
                            <a:srgbClr val="A0A1A7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F0A1425-AC74-CD9A-B8D9-098C5E8204CE}"/>
              </a:ext>
            </a:extLst>
          </p:cNvPr>
          <p:cNvCxnSpPr>
            <a:cxnSpLocks/>
          </p:cNvCxnSpPr>
          <p:nvPr/>
        </p:nvCxnSpPr>
        <p:spPr>
          <a:xfrm rot="10800000" flipH="1">
            <a:off x="5557016" y="2498042"/>
            <a:ext cx="784578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B0F27AE-F145-5C80-DF0D-78FB857A0710}"/>
              </a:ext>
            </a:extLst>
          </p:cNvPr>
          <p:cNvSpPr txBox="1"/>
          <p:nvPr/>
        </p:nvSpPr>
        <p:spPr>
          <a:xfrm>
            <a:off x="628088" y="1172419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Schema-based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737ABF-3E28-DEBE-4CFF-4FCCA77F9418}"/>
              </a:ext>
            </a:extLst>
          </p:cNvPr>
          <p:cNvSpPr txBox="1"/>
          <p:nvPr/>
        </p:nvSpPr>
        <p:spPr>
          <a:xfrm>
            <a:off x="6610912" y="137492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Gotoless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CB42F83-BBFA-264C-71F1-D87D67DEE0FD}"/>
              </a:ext>
            </a:extLst>
          </p:cNvPr>
          <p:cNvSpPr/>
          <p:nvPr/>
        </p:nvSpPr>
        <p:spPr>
          <a:xfrm>
            <a:off x="4827134" y="2768485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EC6EFA15-D107-E44F-7BB5-61FA67F210C5}"/>
              </a:ext>
            </a:extLst>
          </p:cNvPr>
          <p:cNvSpPr/>
          <p:nvPr/>
        </p:nvSpPr>
        <p:spPr>
          <a:xfrm>
            <a:off x="4321388" y="3403527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810CC8-22F6-9731-039F-3FB40FAC2D32}"/>
              </a:ext>
            </a:extLst>
          </p:cNvPr>
          <p:cNvCxnSpPr>
            <a:cxnSpLocks/>
            <a:stCxn id="27" idx="2"/>
            <a:endCxn id="15" idx="0"/>
          </p:cNvCxnSpPr>
          <p:nvPr/>
        </p:nvCxnSpPr>
        <p:spPr>
          <a:xfrm>
            <a:off x="4568065" y="2399040"/>
            <a:ext cx="511942" cy="36944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ABBF3D9-471B-5B69-3E07-6C7AD41ACC5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 flipH="1">
            <a:off x="4574261" y="3063369"/>
            <a:ext cx="505746" cy="340158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F9025096-F52F-3F69-3628-053C7301C889}"/>
              </a:ext>
            </a:extLst>
          </p:cNvPr>
          <p:cNvSpPr/>
          <p:nvPr/>
        </p:nvSpPr>
        <p:spPr>
          <a:xfrm>
            <a:off x="3811121" y="277374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3F03747-7FC2-D726-0EFB-614BE695D6D6}"/>
              </a:ext>
            </a:extLst>
          </p:cNvPr>
          <p:cNvCxnSpPr>
            <a:cxnSpLocks/>
            <a:stCxn id="27" idx="2"/>
            <a:endCxn id="19" idx="0"/>
          </p:cNvCxnSpPr>
          <p:nvPr/>
        </p:nvCxnSpPr>
        <p:spPr>
          <a:xfrm flipH="1">
            <a:off x="4063994" y="2399040"/>
            <a:ext cx="504071" cy="374709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7B0546C-B559-6A12-C17B-B18252B3FB0B}"/>
              </a:ext>
            </a:extLst>
          </p:cNvPr>
          <p:cNvCxnSpPr>
            <a:cxnSpLocks/>
            <a:stCxn id="19" idx="2"/>
            <a:endCxn id="16" idx="0"/>
          </p:cNvCxnSpPr>
          <p:nvPr/>
        </p:nvCxnSpPr>
        <p:spPr>
          <a:xfrm>
            <a:off x="4063994" y="3068632"/>
            <a:ext cx="510267" cy="334895"/>
          </a:xfrm>
          <a:prstGeom prst="straightConnector1">
            <a:avLst/>
          </a:prstGeom>
          <a:ln w="9525" cap="flat">
            <a:headEnd w="med" len="sm"/>
            <a:tailEnd type="triangle" w="med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7086112-AB47-24D5-89B7-806184F97DA1}"/>
              </a:ext>
            </a:extLst>
          </p:cNvPr>
          <p:cNvSpPr/>
          <p:nvPr/>
        </p:nvSpPr>
        <p:spPr>
          <a:xfrm>
            <a:off x="3811121" y="1445089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4EDB4C9-7E57-9239-906B-476EC1BFD73A}"/>
              </a:ext>
            </a:extLst>
          </p:cNvPr>
          <p:cNvCxnSpPr>
            <a:stCxn id="23" idx="2"/>
            <a:endCxn id="19" idx="0"/>
          </p:cNvCxnSpPr>
          <p:nvPr/>
        </p:nvCxnSpPr>
        <p:spPr>
          <a:xfrm>
            <a:off x="4063994" y="1739973"/>
            <a:ext cx="0" cy="1033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39F6273-451A-7810-DBB6-DD9EE0D379FA}"/>
              </a:ext>
            </a:extLst>
          </p:cNvPr>
          <p:cNvCxnSpPr>
            <a:cxnSpLocks/>
            <a:stCxn id="23" idx="2"/>
            <a:endCxn id="27" idx="0"/>
          </p:cNvCxnSpPr>
          <p:nvPr/>
        </p:nvCxnSpPr>
        <p:spPr>
          <a:xfrm>
            <a:off x="4063994" y="1739973"/>
            <a:ext cx="504071" cy="3641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2C3EE8E6-1D4A-EF6D-7659-C873383B9F43}"/>
              </a:ext>
            </a:extLst>
          </p:cNvPr>
          <p:cNvSpPr/>
          <p:nvPr/>
        </p:nvSpPr>
        <p:spPr>
          <a:xfrm>
            <a:off x="4315192" y="2104156"/>
            <a:ext cx="505746" cy="294884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2EBC416-0C65-C321-BAFB-4F2572B5BC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528783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8155D5-E468-36B1-0E5F-CEC050CC334D}"/>
              </a:ext>
            </a:extLst>
          </p:cNvPr>
          <p:cNvGrpSpPr/>
          <p:nvPr/>
        </p:nvGrpSpPr>
        <p:grpSpPr>
          <a:xfrm>
            <a:off x="632687" y="1109082"/>
            <a:ext cx="7878625" cy="3391218"/>
            <a:chOff x="666872" y="984391"/>
            <a:chExt cx="7878625" cy="3391218"/>
          </a:xfrm>
        </p:grpSpPr>
        <p:graphicFrame>
          <p:nvGraphicFramePr>
            <p:cNvPr id="479" name="Google Shape;479;p32"/>
            <p:cNvGraphicFramePr/>
            <p:nvPr/>
          </p:nvGraphicFramePr>
          <p:xfrm>
            <a:off x="666872" y="984391"/>
            <a:ext cx="1905000" cy="2475575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905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475575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(a1 &amp;&amp; a2) 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complete_job();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(a3 == EARLY_EXIT)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" sz="110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cleanup;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next_job();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refresh_jobs();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(a2)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fast_unlock();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cleanup: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i="1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endParaRPr sz="110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480" name="Google Shape;480;p32"/>
            <p:cNvGraphicFramePr/>
            <p:nvPr/>
          </p:nvGraphicFramePr>
          <p:xfrm>
            <a:off x="3071922" y="984391"/>
            <a:ext cx="2078750" cy="3391218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20787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 !a1 || !a2 )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 !a2 )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" sz="1100" dirty="0" err="1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cleanup;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label;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complete_job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 EARLY_EXIT != a3 )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next_job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label: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fast_unlock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cleanup: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482" name="Google Shape;482;p32"/>
            <p:cNvGraphicFramePr/>
            <p:nvPr/>
          </p:nvGraphicFramePr>
          <p:xfrm>
            <a:off x="5650722" y="984391"/>
            <a:ext cx="2894775" cy="2812860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28947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(a1 &amp;&amp; a2)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complete_job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(EARLY_EXIT != a3)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next_job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(!a1 || !a2)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(a2 &amp;&amp; (!a1 || EARLY_EXIT != a3))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fast_unlock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484" name="Google Shape;484;p32"/>
          <p:cNvSpPr txBox="1"/>
          <p:nvPr/>
        </p:nvSpPr>
        <p:spPr>
          <a:xfrm>
            <a:off x="314622" y="4736590"/>
            <a:ext cx="6224227" cy="33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[1]: 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IDA Pro disassembler and debugger. http://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www.hex-rays.com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idapro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/.</a:t>
            </a:r>
            <a:endParaRPr lang="en" sz="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[2]: </a:t>
            </a:r>
            <a:r>
              <a:rPr lang="en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Yakdan</a:t>
            </a: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Khaled, et al. "No More Gotos: Decompilation Using Pattern-Independent Control-Flow Structuring and Semantic-Preserving Transformations." NDSS. 2015.</a:t>
            </a:r>
            <a:endParaRPr sz="1600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4E3EF8CA-F1F1-CB80-0D3E-92A40AB0462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Structuring differences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9E8ABCEC-8292-6D53-6BD1-F777FB78D90A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3354FDA9-1119-90DE-30BB-B77AF79386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629FE-8874-9B65-F9CC-1B61864B7674}"/>
              </a:ext>
            </a:extLst>
          </p:cNvPr>
          <p:cNvSpPr txBox="1"/>
          <p:nvPr/>
        </p:nvSpPr>
        <p:spPr>
          <a:xfrm>
            <a:off x="3037736" y="784856"/>
            <a:ext cx="207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Hex-Rays [1] (schema)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B7FA-EEF4-D9A7-60E9-57FB57501CFE}"/>
              </a:ext>
            </a:extLst>
          </p:cNvPr>
          <p:cNvSpPr txBox="1"/>
          <p:nvPr/>
        </p:nvSpPr>
        <p:spPr>
          <a:xfrm>
            <a:off x="632688" y="783696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A934E-1E10-DADD-D0DC-BAB5F5BEE880}"/>
              </a:ext>
            </a:extLst>
          </p:cNvPr>
          <p:cNvSpPr txBox="1"/>
          <p:nvPr/>
        </p:nvSpPr>
        <p:spPr>
          <a:xfrm>
            <a:off x="5616537" y="783695"/>
            <a:ext cx="289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DREAM [2] 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gotoless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0FDC8B1-F585-FD4B-74C9-FFACDEE2242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037554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8155D5-E468-36B1-0E5F-CEC050CC334D}"/>
              </a:ext>
            </a:extLst>
          </p:cNvPr>
          <p:cNvGrpSpPr/>
          <p:nvPr/>
        </p:nvGrpSpPr>
        <p:grpSpPr>
          <a:xfrm>
            <a:off x="632687" y="1109082"/>
            <a:ext cx="7878625" cy="3391218"/>
            <a:chOff x="666872" y="984391"/>
            <a:chExt cx="7878625" cy="3391218"/>
          </a:xfrm>
        </p:grpSpPr>
        <p:graphicFrame>
          <p:nvGraphicFramePr>
            <p:cNvPr id="479" name="Google Shape;479;p32"/>
            <p:cNvGraphicFramePr/>
            <p:nvPr>
              <p:extLst>
                <p:ext uri="{D42A27DB-BD31-4B8C-83A1-F6EECF244321}">
                  <p14:modId xmlns:p14="http://schemas.microsoft.com/office/powerpoint/2010/main" val="3957839066"/>
                </p:ext>
              </p:extLst>
            </p:nvPr>
          </p:nvGraphicFramePr>
          <p:xfrm>
            <a:off x="666872" y="984391"/>
            <a:ext cx="1905000" cy="2475575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905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475575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 (a1 &amp;&amp; a2) 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complete_job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(a3 == EARLY_EXIT)</a:t>
                        </a:r>
                        <a:b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-US" sz="1100" dirty="0" err="1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cleanup;</a:t>
                        </a:r>
                        <a:b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next_job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 (a2)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fast_unlock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cleanup: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i="1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endPara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</a:endParaRPr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480" name="Google Shape;480;p32"/>
            <p:cNvGraphicFramePr/>
            <p:nvPr>
              <p:extLst>
                <p:ext uri="{D42A27DB-BD31-4B8C-83A1-F6EECF244321}">
                  <p14:modId xmlns:p14="http://schemas.microsoft.com/office/powerpoint/2010/main" val="1910168798"/>
                </p:ext>
              </p:extLst>
            </p:nvPr>
          </p:nvGraphicFramePr>
          <p:xfrm>
            <a:off x="3071922" y="984391"/>
            <a:ext cx="2078750" cy="3391218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20787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 ( !a1 || !a2 )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 !a2 )</a:t>
                        </a:r>
                        <a:b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-US" sz="1100" dirty="0" err="1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cleanup;</a:t>
                        </a:r>
                        <a:b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label;</a:t>
                        </a:r>
                        <a:b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complete_job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 ( EARLY_EXIT != a3 )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next_job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label</a:t>
                        </a: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:</a:t>
                        </a:r>
                        <a:b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fast_unlock</a:t>
                        </a:r>
                        <a: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-US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cleanup: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i="1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endParaRPr lang="en-US" sz="1100" dirty="0">
                          <a:highlight>
                            <a:srgbClr val="FAFAFA"/>
                          </a:highlight>
                        </a:endParaRPr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482" name="Google Shape;482;p32"/>
            <p:cNvGraphicFramePr/>
            <p:nvPr>
              <p:extLst>
                <p:ext uri="{D42A27DB-BD31-4B8C-83A1-F6EECF244321}">
                  <p14:modId xmlns:p14="http://schemas.microsoft.com/office/powerpoint/2010/main" val="3381539091"/>
                </p:ext>
              </p:extLst>
            </p:nvPr>
          </p:nvGraphicFramePr>
          <p:xfrm>
            <a:off x="5650722" y="984391"/>
            <a:ext cx="2894775" cy="2812860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28947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 (a1 &amp;&amp; a2)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complete_job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if (EARLY_EXIT != a3)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{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next_job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}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 (!a1 || !a2)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 (a2 &amp;&amp; (!a1 || EARLY_EXIT != a3))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-US" sz="1100" dirty="0" err="1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fast_unlock</a:t>
                        </a:r>
                        <a: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-US" sz="1100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-US" sz="1100" i="1" dirty="0">
                            <a:solidFill>
                              <a:srgbClr val="D9D9D9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endPara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</a:endParaRPr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484" name="Google Shape;484;p32"/>
          <p:cNvSpPr txBox="1"/>
          <p:nvPr/>
        </p:nvSpPr>
        <p:spPr>
          <a:xfrm>
            <a:off x="314622" y="4736590"/>
            <a:ext cx="6224227" cy="33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[1]: 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IDA Pro disassembler and debugger. http://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www.hex-rays.com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idapro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/.</a:t>
            </a:r>
            <a:endParaRPr lang="en" sz="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[2]: </a:t>
            </a:r>
            <a:r>
              <a:rPr lang="en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Yakdan</a:t>
            </a: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Khaled, et al. "No More Gotos: Decompilation Using Pattern-Independent Control-Flow Structuring and Semantic-Preserving Transformations." NDSS. 2015.</a:t>
            </a:r>
            <a:endParaRPr sz="1600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4E3EF8CA-F1F1-CB80-0D3E-92A40AB0462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chemeClr val="dk1"/>
              </a:buClr>
              <a:buSzPts val="4900"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Structuring failures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9E8ABCEC-8292-6D53-6BD1-F777FB78D90A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3354FDA9-1119-90DE-30BB-B77AF79386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629FE-8874-9B65-F9CC-1B61864B7674}"/>
              </a:ext>
            </a:extLst>
          </p:cNvPr>
          <p:cNvSpPr txBox="1"/>
          <p:nvPr/>
        </p:nvSpPr>
        <p:spPr>
          <a:xfrm>
            <a:off x="3037736" y="784856"/>
            <a:ext cx="207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Hex-Rays [1] (schema)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B7FA-EEF4-D9A7-60E9-57FB57501CFE}"/>
              </a:ext>
            </a:extLst>
          </p:cNvPr>
          <p:cNvSpPr txBox="1"/>
          <p:nvPr/>
        </p:nvSpPr>
        <p:spPr>
          <a:xfrm>
            <a:off x="632688" y="783696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A934E-1E10-DADD-D0DC-BAB5F5BEE880}"/>
              </a:ext>
            </a:extLst>
          </p:cNvPr>
          <p:cNvSpPr txBox="1"/>
          <p:nvPr/>
        </p:nvSpPr>
        <p:spPr>
          <a:xfrm>
            <a:off x="5616537" y="783695"/>
            <a:ext cx="289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DREAM [2] 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gotoless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3C86CA7-A246-04AD-942A-A7C31CC13682}"/>
              </a:ext>
            </a:extLst>
          </p:cNvPr>
          <p:cNvSpPr/>
          <p:nvPr/>
        </p:nvSpPr>
        <p:spPr>
          <a:xfrm>
            <a:off x="3214255" y="2158756"/>
            <a:ext cx="1212273" cy="16759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27ECD5E-89B8-E7B7-7634-2876341BE1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473558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chemeClr val="dk1"/>
              </a:buClr>
              <a:buSzPts val="4900"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Decompilers: when to use them?</a:t>
            </a:r>
          </a:p>
        </p:txBody>
      </p:sp>
      <p:sp>
        <p:nvSpPr>
          <p:cNvPr id="67" name="Google Shape;67;p14"/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l="12236" t="15352" r="13885" b="14760"/>
          <a:stretch/>
        </p:blipFill>
        <p:spPr>
          <a:xfrm>
            <a:off x="1094509" y="1294012"/>
            <a:ext cx="1378528" cy="1304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l="7150" t="58492" r="2277" b="9212"/>
          <a:stretch/>
        </p:blipFill>
        <p:spPr>
          <a:xfrm>
            <a:off x="3470565" y="1641764"/>
            <a:ext cx="2092036" cy="588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l="14208" t="16256" r="15503" b="15106"/>
          <a:stretch/>
        </p:blipFill>
        <p:spPr>
          <a:xfrm>
            <a:off x="6670965" y="1317484"/>
            <a:ext cx="1281545" cy="125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8;p15">
            <a:extLst>
              <a:ext uri="{FF2B5EF4-FFF2-40B4-BE49-F238E27FC236}">
                <a16:creationId xmlns:a16="http://schemas.microsoft.com/office/drawing/2014/main" id="{E657E7F7-31D0-ADC0-409F-CD5E33965AF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314" r="5315"/>
          <a:stretch/>
        </p:blipFill>
        <p:spPr>
          <a:xfrm>
            <a:off x="4135582" y="3266293"/>
            <a:ext cx="872836" cy="97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42171C-A371-9D33-B986-0C511F35EA8B}"/>
              </a:ext>
            </a:extLst>
          </p:cNvPr>
          <p:cNvCxnSpPr>
            <a:cxnSpLocks/>
          </p:cNvCxnSpPr>
          <p:nvPr/>
        </p:nvCxnSpPr>
        <p:spPr>
          <a:xfrm>
            <a:off x="4572000" y="2341419"/>
            <a:ext cx="0" cy="8556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1031737-C47B-E3A6-D164-3D0AEC5371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209898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9" name="Google Shape;479;p32"/>
          <p:cNvGraphicFramePr/>
          <p:nvPr>
            <p:extLst>
              <p:ext uri="{D42A27DB-BD31-4B8C-83A1-F6EECF244321}">
                <p14:modId xmlns:p14="http://schemas.microsoft.com/office/powerpoint/2010/main" val="2288200635"/>
              </p:ext>
            </p:extLst>
          </p:nvPr>
        </p:nvGraphicFramePr>
        <p:xfrm>
          <a:off x="632687" y="1109082"/>
          <a:ext cx="1905000" cy="2475575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5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 (a1 &amp;&amp; a2) 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complete_job</a:t>
                      </a: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if (a3 == EARLY_EXIT)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cleanup;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next_job</a:t>
                      </a: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(a2)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fast_unlock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chemeClr val="lt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cleanup:</a:t>
                      </a:r>
                      <a:br>
                        <a:rPr lang="en" sz="1100" dirty="0">
                          <a:solidFill>
                            <a:schemeClr val="lt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i="1" dirty="0">
                          <a:solidFill>
                            <a:schemeClr val="lt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0" name="Google Shape;480;p32"/>
          <p:cNvGraphicFramePr/>
          <p:nvPr>
            <p:extLst>
              <p:ext uri="{D42A27DB-BD31-4B8C-83A1-F6EECF244321}">
                <p14:modId xmlns:p14="http://schemas.microsoft.com/office/powerpoint/2010/main" val="272833609"/>
              </p:ext>
            </p:extLst>
          </p:nvPr>
        </p:nvGraphicFramePr>
        <p:xfrm>
          <a:off x="3037737" y="1109082"/>
          <a:ext cx="2078750" cy="3391218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207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 ( !a1 || !a2 )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if ( !a2 )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cleanup;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label;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complete_job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 ( EARLY_EXIT != a3 )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next_job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label: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fast_unlock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cleanup: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i="1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endParaRPr lang="en-US" sz="1100" dirty="0">
                        <a:solidFill>
                          <a:srgbClr val="D9D9D9"/>
                        </a:solidFill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2" name="Google Shape;482;p32"/>
          <p:cNvGraphicFramePr/>
          <p:nvPr>
            <p:extLst>
              <p:ext uri="{D42A27DB-BD31-4B8C-83A1-F6EECF244321}">
                <p14:modId xmlns:p14="http://schemas.microsoft.com/office/powerpoint/2010/main" val="3964253780"/>
              </p:ext>
            </p:extLst>
          </p:nvPr>
        </p:nvGraphicFramePr>
        <p:xfrm>
          <a:off x="5616537" y="1109082"/>
          <a:ext cx="2894775" cy="2812860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289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 (a1 &amp;&amp; a2)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complete_job</a:t>
                      </a: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if (EARLY_EXIT != a3)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{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next_job</a:t>
                      </a: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(!a1 || !a2)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(a2 &amp;&amp; (!a1 || EARLY_EXIT != a3))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fast_unlock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i="1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4" name="Google Shape;484;p32"/>
          <p:cNvSpPr txBox="1"/>
          <p:nvPr/>
        </p:nvSpPr>
        <p:spPr>
          <a:xfrm>
            <a:off x="314622" y="4736590"/>
            <a:ext cx="6224227" cy="33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[1]: 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IDA Pro disassembler and debugger. http://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www.hex-rays.com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idapro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/.</a:t>
            </a:r>
            <a:endParaRPr lang="en" sz="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[2]: </a:t>
            </a:r>
            <a:r>
              <a:rPr lang="en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Yakdan</a:t>
            </a: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Khaled, et al. "No More Gotos: Decompilation Using Pattern-Independent Control-Flow Structuring and Semantic-Preserving Transformations." NDSS. 2015.</a:t>
            </a:r>
            <a:endParaRPr sz="1600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4E3EF8CA-F1F1-CB80-0D3E-92A40AB0462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chemeClr val="dk1"/>
              </a:buClr>
              <a:buSzPts val="4900"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Structuring failures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9E8ABCEC-8292-6D53-6BD1-F777FB78D90A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3354FDA9-1119-90DE-30BB-B77AF79386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629FE-8874-9B65-F9CC-1B61864B7674}"/>
              </a:ext>
            </a:extLst>
          </p:cNvPr>
          <p:cNvSpPr txBox="1"/>
          <p:nvPr/>
        </p:nvSpPr>
        <p:spPr>
          <a:xfrm>
            <a:off x="3037736" y="784856"/>
            <a:ext cx="207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Hex-Rays [1] (schema)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B7FA-EEF4-D9A7-60E9-57FB57501CFE}"/>
              </a:ext>
            </a:extLst>
          </p:cNvPr>
          <p:cNvSpPr txBox="1"/>
          <p:nvPr/>
        </p:nvSpPr>
        <p:spPr>
          <a:xfrm>
            <a:off x="632688" y="783696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A934E-1E10-DADD-D0DC-BAB5F5BEE880}"/>
              </a:ext>
            </a:extLst>
          </p:cNvPr>
          <p:cNvSpPr txBox="1"/>
          <p:nvPr/>
        </p:nvSpPr>
        <p:spPr>
          <a:xfrm>
            <a:off x="5616537" y="783695"/>
            <a:ext cx="289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DREAM [2] 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gotoless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F39069-149A-C1F5-396F-702269605E91}"/>
              </a:ext>
            </a:extLst>
          </p:cNvPr>
          <p:cNvSpPr/>
          <p:nvPr/>
        </p:nvSpPr>
        <p:spPr>
          <a:xfrm>
            <a:off x="5879360" y="2902527"/>
            <a:ext cx="1040985" cy="213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354128-8D81-FA2F-416B-C4D90FFB4163}"/>
              </a:ext>
            </a:extLst>
          </p:cNvPr>
          <p:cNvSpPr/>
          <p:nvPr/>
        </p:nvSpPr>
        <p:spPr>
          <a:xfrm>
            <a:off x="5879360" y="3305467"/>
            <a:ext cx="2544204" cy="213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15B7C3-CCF9-642B-FA7B-5938E4EB19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00062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9" name="Google Shape;479;p32"/>
          <p:cNvGraphicFramePr/>
          <p:nvPr>
            <p:extLst>
              <p:ext uri="{D42A27DB-BD31-4B8C-83A1-F6EECF244321}">
                <p14:modId xmlns:p14="http://schemas.microsoft.com/office/powerpoint/2010/main" val="2760150760"/>
              </p:ext>
            </p:extLst>
          </p:nvPr>
        </p:nvGraphicFramePr>
        <p:xfrm>
          <a:off x="632687" y="1109082"/>
          <a:ext cx="1905000" cy="2475575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755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 (a1 &amp;&amp; a2) 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complete_job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if (a3 == EARLY_EXIT)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cleanup;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next_job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 (a2)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fast_unlock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cleanup: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i="1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endParaRPr lang="en-US" sz="1100" dirty="0">
                        <a:solidFill>
                          <a:srgbClr val="D9D9D9"/>
                        </a:solidFill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0" name="Google Shape;480;p32"/>
          <p:cNvGraphicFramePr/>
          <p:nvPr>
            <p:extLst>
              <p:ext uri="{D42A27DB-BD31-4B8C-83A1-F6EECF244321}">
                <p14:modId xmlns:p14="http://schemas.microsoft.com/office/powerpoint/2010/main" val="991991714"/>
              </p:ext>
            </p:extLst>
          </p:nvPr>
        </p:nvGraphicFramePr>
        <p:xfrm>
          <a:off x="3037737" y="1109082"/>
          <a:ext cx="2078750" cy="3391218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2078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 !a1 || !a2 )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if ( !a2 )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cleanup;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goto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label;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complete_job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 EARLY_EXIT != a3 )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next_job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label: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fast_unlock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cleanup: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i="1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endParaRPr lang="en-US" sz="1100" dirty="0">
                        <a:solidFill>
                          <a:srgbClr val="D9D9D9"/>
                        </a:solidFill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482" name="Google Shape;482;p32"/>
          <p:cNvGraphicFramePr/>
          <p:nvPr>
            <p:extLst>
              <p:ext uri="{D42A27DB-BD31-4B8C-83A1-F6EECF244321}">
                <p14:modId xmlns:p14="http://schemas.microsoft.com/office/powerpoint/2010/main" val="626156054"/>
              </p:ext>
            </p:extLst>
          </p:nvPr>
        </p:nvGraphicFramePr>
        <p:xfrm>
          <a:off x="5616537" y="1109082"/>
          <a:ext cx="2894775" cy="2812860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289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(a1 &amp;&amp; a2)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{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complete_job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(EARLY_EXIT != a3)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{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next_job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  </a:t>
                      </a:r>
                      <a:r>
                        <a:rPr lang="en-US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}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}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(!a1 || !a2)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refresh_jobs</a:t>
                      </a:r>
                      <a: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 (a2 &amp;&amp; (!a1 || EARLY_EXIT != a3))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 </a:t>
                      </a:r>
                      <a:r>
                        <a:rPr lang="en-US" sz="1100" dirty="0" err="1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fast_unlock</a:t>
                      </a:r>
                      <a: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();</a:t>
                      </a:r>
                      <a:br>
                        <a:rPr lang="en-US" sz="1100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-US" sz="1100" i="1" dirty="0">
                          <a:solidFill>
                            <a:srgbClr val="D9D9D9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// ...</a:t>
                      </a:r>
                      <a:endParaRPr lang="en-US" sz="1100" dirty="0">
                        <a:solidFill>
                          <a:srgbClr val="D9D9D9"/>
                        </a:solidFill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84" name="Google Shape;484;p32"/>
          <p:cNvSpPr txBox="1"/>
          <p:nvPr/>
        </p:nvSpPr>
        <p:spPr>
          <a:xfrm>
            <a:off x="314622" y="4736590"/>
            <a:ext cx="6224227" cy="33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[1]: 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IDA Pro disassembler and debugger. http://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www.hex-rays.com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idapro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/.</a:t>
            </a:r>
            <a:endParaRPr lang="en" sz="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[2]: </a:t>
            </a:r>
            <a:r>
              <a:rPr lang="en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Yakdan</a:t>
            </a: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Khaled, et al. "No More Gotos: Decompilation Using Pattern-Independent Control-Flow Structuring and Semantic-Preserving Transformations." NDSS. 2015.</a:t>
            </a:r>
            <a:endParaRPr sz="1600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4E3EF8CA-F1F1-CB80-0D3E-92A40AB0462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chemeClr val="dk1"/>
              </a:buClr>
              <a:buSzPts val="4900"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Structuring failures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9E8ABCEC-8292-6D53-6BD1-F777FB78D90A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3354FDA9-1119-90DE-30BB-B77AF79386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6629FE-8874-9B65-F9CC-1B61864B7674}"/>
              </a:ext>
            </a:extLst>
          </p:cNvPr>
          <p:cNvSpPr txBox="1"/>
          <p:nvPr/>
        </p:nvSpPr>
        <p:spPr>
          <a:xfrm>
            <a:off x="3037736" y="784856"/>
            <a:ext cx="207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Hex-Rays [1] (schema)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B9B7FA-EEF4-D9A7-60E9-57FB57501CFE}"/>
              </a:ext>
            </a:extLst>
          </p:cNvPr>
          <p:cNvSpPr txBox="1"/>
          <p:nvPr/>
        </p:nvSpPr>
        <p:spPr>
          <a:xfrm>
            <a:off x="632688" y="783696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4A934E-1E10-DADD-D0DC-BAB5F5BEE880}"/>
              </a:ext>
            </a:extLst>
          </p:cNvPr>
          <p:cNvSpPr txBox="1"/>
          <p:nvPr/>
        </p:nvSpPr>
        <p:spPr>
          <a:xfrm>
            <a:off x="5616537" y="783695"/>
            <a:ext cx="289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DREAM [2] 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gotoless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AF4510B-3D45-7408-D65A-AC9254C57039}"/>
              </a:ext>
            </a:extLst>
          </p:cNvPr>
          <p:cNvSpPr/>
          <p:nvPr/>
        </p:nvSpPr>
        <p:spPr>
          <a:xfrm>
            <a:off x="3184651" y="1549540"/>
            <a:ext cx="1221094" cy="213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A173C0D-EF4D-4CF0-F0D7-02003A6C9DFC}"/>
              </a:ext>
            </a:extLst>
          </p:cNvPr>
          <p:cNvSpPr/>
          <p:nvPr/>
        </p:nvSpPr>
        <p:spPr>
          <a:xfrm>
            <a:off x="3184651" y="3273660"/>
            <a:ext cx="1221094" cy="213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DAB7DA4-CBE0-D592-53B2-90BBE72E5D9B}"/>
              </a:ext>
            </a:extLst>
          </p:cNvPr>
          <p:cNvSpPr/>
          <p:nvPr/>
        </p:nvSpPr>
        <p:spPr>
          <a:xfrm>
            <a:off x="5928302" y="2345704"/>
            <a:ext cx="1221094" cy="213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CEBD220-A682-5695-A38A-AF39BF7BB407}"/>
              </a:ext>
            </a:extLst>
          </p:cNvPr>
          <p:cNvSpPr/>
          <p:nvPr/>
        </p:nvSpPr>
        <p:spPr>
          <a:xfrm>
            <a:off x="5801266" y="3092948"/>
            <a:ext cx="1221094" cy="21353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D48F558-74DC-F55A-AE8D-B3779C07FE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044180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>
          <a:extLst>
            <a:ext uri="{FF2B5EF4-FFF2-40B4-BE49-F238E27FC236}">
              <a16:creationId xmlns:a16="http://schemas.microsoft.com/office/drawing/2014/main" id="{A25AA5EE-7ACE-4B01-088E-FFB87C1FE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74DFBF7-5D28-EA70-41F4-D47BB472616F}"/>
              </a:ext>
            </a:extLst>
          </p:cNvPr>
          <p:cNvGrpSpPr/>
          <p:nvPr/>
        </p:nvGrpSpPr>
        <p:grpSpPr>
          <a:xfrm>
            <a:off x="632687" y="1109082"/>
            <a:ext cx="7878625" cy="3391218"/>
            <a:chOff x="666872" y="984391"/>
            <a:chExt cx="7878625" cy="3391218"/>
          </a:xfrm>
        </p:grpSpPr>
        <p:graphicFrame>
          <p:nvGraphicFramePr>
            <p:cNvPr id="479" name="Google Shape;479;p32">
              <a:extLst>
                <a:ext uri="{FF2B5EF4-FFF2-40B4-BE49-F238E27FC236}">
                  <a16:creationId xmlns:a16="http://schemas.microsoft.com/office/drawing/2014/main" id="{03A0E00C-909A-A814-9EFB-4C64AF3477A3}"/>
                </a:ext>
              </a:extLst>
            </p:cNvPr>
            <p:cNvGraphicFramePr/>
            <p:nvPr/>
          </p:nvGraphicFramePr>
          <p:xfrm>
            <a:off x="666872" y="984391"/>
            <a:ext cx="1905000" cy="2475575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19050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475575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(a1 &amp;&amp; a2) 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complete_job();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(a3 == EARLY_EXIT)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" sz="110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cleanup;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next_job();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refresh_jobs();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(a2)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fast_unlock();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cleanup:</a:t>
                        </a:r>
                        <a:br>
                          <a:rPr lang="en" sz="110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i="1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endParaRPr sz="110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480" name="Google Shape;480;p32">
              <a:extLst>
                <a:ext uri="{FF2B5EF4-FFF2-40B4-BE49-F238E27FC236}">
                  <a16:creationId xmlns:a16="http://schemas.microsoft.com/office/drawing/2014/main" id="{38B5A7E2-1A04-2966-9BF6-C6D61679DCF7}"/>
                </a:ext>
              </a:extLst>
            </p:cNvPr>
            <p:cNvGraphicFramePr/>
            <p:nvPr/>
          </p:nvGraphicFramePr>
          <p:xfrm>
            <a:off x="3071922" y="984391"/>
            <a:ext cx="2078750" cy="3391218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207875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 !a1 || !a2 )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 !a2 )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" sz="1100" dirty="0" err="1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cleanup;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goto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label;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complete_job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 EARLY_EXIT != a3 )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next_job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label: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fast_unlock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cleanup: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  <p:graphicFrame>
          <p:nvGraphicFramePr>
            <p:cNvPr id="482" name="Google Shape;482;p32">
              <a:extLst>
                <a:ext uri="{FF2B5EF4-FFF2-40B4-BE49-F238E27FC236}">
                  <a16:creationId xmlns:a16="http://schemas.microsoft.com/office/drawing/2014/main" id="{F113B52A-1B2D-926E-B489-4300AADE5CFD}"/>
                </a:ext>
              </a:extLst>
            </p:cNvPr>
            <p:cNvGraphicFramePr/>
            <p:nvPr/>
          </p:nvGraphicFramePr>
          <p:xfrm>
            <a:off x="5650722" y="984391"/>
            <a:ext cx="2894775" cy="2812860"/>
          </p:xfrm>
          <a:graphic>
            <a:graphicData uri="http://schemas.openxmlformats.org/drawingml/2006/table">
              <a:tbl>
                <a:tblPr>
                  <a:noFill/>
                  <a:tableStyleId>{37F4DB33-E859-4AB5-8EDB-788647B6D77D}</a:tableStyleId>
                </a:tblPr>
                <a:tblGrid>
                  <a:gridCol w="289477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0">
                  <a:tc>
                    <a:txBody>
                      <a:bodyPr/>
                      <a:lstStyle/>
                      <a:p>
                        <a:pPr marL="0" lvl="0" indent="0" algn="l" rtl="0">
                          <a:lnSpc>
                            <a:spcPct val="115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(a1 &amp;&amp; a2)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complete_job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(EARLY_EXIT != a3)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{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next_job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}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(!a1 || !a2)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refresh_jobs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A626A4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if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(a2 &amp;&amp; (!a1 || EARLY_EXIT != a3))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  </a:t>
                        </a:r>
                        <a:r>
                          <a:rPr lang="en" sz="1100" dirty="0" err="1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fast_unlock</a:t>
                        </a:r>
                        <a: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();</a:t>
                        </a:r>
                        <a:br>
                          <a:rPr lang="en" sz="1100" dirty="0">
                            <a:solidFill>
                              <a:srgbClr val="383A42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</a:br>
                        <a:r>
                          <a:rPr lang="en" sz="1100" i="1" dirty="0">
                            <a:solidFill>
                              <a:srgbClr val="A0A1A7"/>
                            </a:solidFill>
                            <a:highlight>
                              <a:srgbClr val="FAFAFA"/>
                            </a:highlight>
                            <a:latin typeface="Consolas"/>
                            <a:ea typeface="Consolas"/>
                            <a:cs typeface="Consolas"/>
                            <a:sym typeface="Consolas"/>
                          </a:rPr>
                          <a:t>// ...</a:t>
                        </a:r>
                        <a:endParaRPr sz="1100" dirty="0"/>
                      </a:p>
                    </a:txBody>
                    <a:tcPr marL="63500" marR="63500" marT="63500" marB="63500">
                      <a:solidFill>
                        <a:srgbClr val="FAFAFA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</a:tbl>
            </a:graphicData>
          </a:graphic>
        </p:graphicFrame>
      </p:grpSp>
      <p:sp>
        <p:nvSpPr>
          <p:cNvPr id="484" name="Google Shape;484;p32">
            <a:extLst>
              <a:ext uri="{FF2B5EF4-FFF2-40B4-BE49-F238E27FC236}">
                <a16:creationId xmlns:a16="http://schemas.microsoft.com/office/drawing/2014/main" id="{DCE2CFF4-17BE-AC56-0F84-0F5255EBA1DB}"/>
              </a:ext>
            </a:extLst>
          </p:cNvPr>
          <p:cNvSpPr txBox="1"/>
          <p:nvPr/>
        </p:nvSpPr>
        <p:spPr>
          <a:xfrm>
            <a:off x="314622" y="4736590"/>
            <a:ext cx="6224227" cy="333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[1]: 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IDA Pro disassembler and debugger. http://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www.hex-rays.com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</a:t>
            </a:r>
            <a:r>
              <a:rPr lang="en-US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idapro</a:t>
            </a:r>
            <a:r>
              <a:rPr lang="en-US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/.</a:t>
            </a:r>
            <a:endParaRPr lang="en" sz="600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[2]: </a:t>
            </a:r>
            <a:r>
              <a:rPr lang="en" sz="600" dirty="0" err="1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Yakdan</a:t>
            </a:r>
            <a:r>
              <a:rPr lang="en" sz="600" dirty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Khaled, et al. "No More Gotos: Decompilation Using Pattern-Independent Control-Flow Structuring and Semantic-Preserving Transformations." NDSS. 2015.</a:t>
            </a:r>
            <a:endParaRPr sz="1600" dirty="0">
              <a:solidFill>
                <a:schemeClr val="dk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  <a:sym typeface="Roboto"/>
            </a:endParaRPr>
          </a:p>
        </p:txBody>
      </p:sp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5A2C90B3-A48F-1266-86FA-5A90D871F6A9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Which one is the best?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D1FEFD13-0792-3E23-DB00-00A9E229788E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9A4E6D5A-FAAF-DFC9-37F7-A350BAE4B17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61BF4-BAFC-65B0-20D3-6A63C21169D7}"/>
              </a:ext>
            </a:extLst>
          </p:cNvPr>
          <p:cNvSpPr txBox="1"/>
          <p:nvPr/>
        </p:nvSpPr>
        <p:spPr>
          <a:xfrm>
            <a:off x="3037736" y="784856"/>
            <a:ext cx="20787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Hex-Rays [1] (schema)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A7871-1A96-B359-1B55-AA02E962E75A}"/>
              </a:ext>
            </a:extLst>
          </p:cNvPr>
          <p:cNvSpPr txBox="1"/>
          <p:nvPr/>
        </p:nvSpPr>
        <p:spPr>
          <a:xfrm>
            <a:off x="632688" y="783696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087346-311F-D399-7378-22215012F803}"/>
              </a:ext>
            </a:extLst>
          </p:cNvPr>
          <p:cNvSpPr txBox="1"/>
          <p:nvPr/>
        </p:nvSpPr>
        <p:spPr>
          <a:xfrm>
            <a:off x="5616537" y="783695"/>
            <a:ext cx="28947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DREAM [2] (</a:t>
            </a:r>
            <a:r>
              <a:rPr lang="en-US" dirty="0" err="1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gotoless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CCA5555-98A3-FC79-C633-97CA5CFB21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478358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4E3EF8CA-F1F1-CB80-0D3E-92A40AB0462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Results: source-like decompilation (2)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9E8ABCEC-8292-6D53-6BD1-F777FB78D90A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3354FDA9-1119-90DE-30BB-B77AF79386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F58785AF-204F-405D-C726-62030F07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152" y="787361"/>
            <a:ext cx="45193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8F6C-21E5-9F2E-4168-788D2FE19211}"/>
              </a:ext>
            </a:extLst>
          </p:cNvPr>
          <p:cNvSpPr txBox="1"/>
          <p:nvPr/>
        </p:nvSpPr>
        <p:spPr>
          <a:xfrm>
            <a:off x="814101" y="690465"/>
            <a:ext cx="3377176" cy="3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97DF56-261E-490A-7F49-34E9715EE4CC}"/>
              </a:ext>
            </a:extLst>
          </p:cNvPr>
          <p:cNvSpPr txBox="1"/>
          <p:nvPr/>
        </p:nvSpPr>
        <p:spPr>
          <a:xfrm>
            <a:off x="4632924" y="674641"/>
            <a:ext cx="3580474" cy="3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Hex-Rays (IDA Pro)</a:t>
            </a:r>
          </a:p>
        </p:txBody>
      </p:sp>
      <p:graphicFrame>
        <p:nvGraphicFramePr>
          <p:cNvPr id="7" name="Google Shape;889;p58">
            <a:extLst>
              <a:ext uri="{FF2B5EF4-FFF2-40B4-BE49-F238E27FC236}">
                <a16:creationId xmlns:a16="http://schemas.microsoft.com/office/drawing/2014/main" id="{905AF7B4-E452-2D7A-0357-7141440B40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9963296"/>
              </p:ext>
            </p:extLst>
          </p:nvPr>
        </p:nvGraphicFramePr>
        <p:xfrm>
          <a:off x="4619458" y="994541"/>
          <a:ext cx="3607405" cy="3624580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360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259297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__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cdecl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5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5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85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85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5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5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v3 )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85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v12 =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v13 =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v12);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v13;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85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v7 )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{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  v14 =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v14);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85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}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85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LABEL_50;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5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 !v7 )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endParaRPr lang="en-US" sz="85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LABEL_50:</a:t>
                      </a:r>
                      <a:endParaRPr lang="en-US" sz="850" dirty="0">
                        <a:effectLst/>
                        <a:highlight>
                          <a:srgbClr val="FAFAFA"/>
                        </a:highlight>
                      </a:endParaRPr>
                    </a:p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/ </a:t>
                      </a:r>
                      <a:r>
                        <a:rPr lang="en-US" sz="85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  </a:t>
                      </a:r>
                      <a:r>
                        <a:rPr lang="en-US" sz="850" b="0" i="0" u="none" strike="noStrike" dirty="0" err="1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goto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LABEL_37;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v27 =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v27);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85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85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LABEL_37: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85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85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85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oogle Shape;889;p58">
            <a:extLst>
              <a:ext uri="{FF2B5EF4-FFF2-40B4-BE49-F238E27FC236}">
                <a16:creationId xmlns:a16="http://schemas.microsoft.com/office/drawing/2014/main" id="{09B38865-4ED8-57EC-509C-3E842F9A1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7957804"/>
              </p:ext>
            </p:extLst>
          </p:nvPr>
        </p:nvGraphicFramePr>
        <p:xfrm>
          <a:off x="930602" y="994542"/>
          <a:ext cx="3260675" cy="3022600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8349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0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3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1557D0B-FCB7-74C1-C67A-67F9503127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6026555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4E3EF8CA-F1F1-CB80-0D3E-92A40AB0462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Results: source-like decompilation (2)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9E8ABCEC-8292-6D53-6BD1-F777FB78D90A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3354FDA9-1119-90DE-30BB-B77AF793862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F58785AF-204F-405D-C726-62030F071B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4152" y="787361"/>
            <a:ext cx="451938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2A8F6C-21E5-9F2E-4168-788D2FE19211}"/>
              </a:ext>
            </a:extLst>
          </p:cNvPr>
          <p:cNvSpPr txBox="1"/>
          <p:nvPr/>
        </p:nvSpPr>
        <p:spPr>
          <a:xfrm>
            <a:off x="814101" y="690465"/>
            <a:ext cx="3377176" cy="3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Source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97DF56-261E-490A-7F49-34E9715EE4CC}"/>
              </a:ext>
            </a:extLst>
          </p:cNvPr>
          <p:cNvSpPr txBox="1"/>
          <p:nvPr/>
        </p:nvSpPr>
        <p:spPr>
          <a:xfrm>
            <a:off x="4632924" y="674641"/>
            <a:ext cx="3580474" cy="3199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SAILR</a:t>
            </a:r>
            <a:endParaRPr lang="en-US" dirty="0">
              <a:solidFill>
                <a:srgbClr val="FF0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7" name="Google Shape;889;p58">
            <a:extLst>
              <a:ext uri="{FF2B5EF4-FFF2-40B4-BE49-F238E27FC236}">
                <a16:creationId xmlns:a16="http://schemas.microsoft.com/office/drawing/2014/main" id="{905AF7B4-E452-2D7A-0357-7141440B40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317936"/>
              </p:ext>
            </p:extLst>
          </p:nvPr>
        </p:nvGraphicFramePr>
        <p:xfrm>
          <a:off x="4632924" y="988906"/>
          <a:ext cx="3607405" cy="3022600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36074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797730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const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(v2)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(!v6)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v11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187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v12 = (v11 &gt;&gt;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31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CONCAT v11) /m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v13 = v12 /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0x100000000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v12;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(...,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dcgettext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(!v2)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  <a:endParaRPr lang="en-US" sz="1000" dirty="0">
                        <a:effectLst/>
                        <a:highlight>
                          <a:srgbClr val="FAFAFA"/>
                        </a:highlight>
                      </a:endParaRP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8" name="Google Shape;889;p58">
            <a:extLst>
              <a:ext uri="{FF2B5EF4-FFF2-40B4-BE49-F238E27FC236}">
                <a16:creationId xmlns:a16="http://schemas.microsoft.com/office/drawing/2014/main" id="{09B38865-4ED8-57EC-509C-3E842F9A1D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61833105"/>
              </p:ext>
            </p:extLst>
          </p:nvPr>
        </p:nvGraphicFramePr>
        <p:xfrm>
          <a:off x="930602" y="994542"/>
          <a:ext cx="3260675" cy="3022600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3260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996434"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>
                          <a:solidFill>
                            <a:srgbClr val="4078F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main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argc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char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**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argv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xdectoumax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(...);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(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max_width_option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== </a:t>
                      </a:r>
                      <a:r>
                        <a:rPr lang="en-US" sz="1000" b="0" i="0" u="none" strike="noStrike" dirty="0">
                          <a:solidFill>
                            <a:srgbClr val="0184BB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NULL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0" u="none" strike="noStrike" dirty="0">
                          <a:solidFill>
                            <a:srgbClr val="A626A4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else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{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  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goal_width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= </a:t>
                      </a:r>
                      <a:r>
                        <a:rPr lang="en-US" sz="1000" b="0" i="0" u="none" strike="noStrike" dirty="0" err="1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max_width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* (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 - LEEWAY) +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) / </a:t>
                      </a:r>
                      <a:r>
                        <a:rPr lang="en-US" sz="1000" b="0" i="0" u="none" strike="noStrike" dirty="0">
                          <a:solidFill>
                            <a:srgbClr val="986801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200</a:t>
                      </a: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;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}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  </a:t>
                      </a:r>
                      <a:r>
                        <a:rPr lang="en-US" sz="1000" b="0" i="1" u="none" strike="noStrike" dirty="0">
                          <a:solidFill>
                            <a:srgbClr val="A0A1A7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// ...</a:t>
                      </a:r>
                      <a:b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</a:br>
                      <a:r>
                        <a:rPr lang="en-US" sz="1000" b="0" i="0" u="none" strike="noStrike" dirty="0">
                          <a:solidFill>
                            <a:srgbClr val="383A42"/>
                          </a:solidFill>
                          <a:effectLst/>
                          <a:highlight>
                            <a:srgbClr val="FAFAFA"/>
                          </a:highlight>
                          <a:latin typeface="Consolas" panose="020B0609020204030204" pitchFamily="49" charset="0"/>
                        </a:rPr>
                        <a:t>}</a:t>
                      </a:r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9" name="Rectangle 1">
            <a:extLst>
              <a:ext uri="{FF2B5EF4-FFF2-40B4-BE49-F238E27FC236}">
                <a16:creationId xmlns:a16="http://schemas.microsoft.com/office/drawing/2014/main" id="{CDD715EE-9992-B2B6-C8B6-7D5063E528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1025" y="115252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4D0B3-BD26-44ED-629A-5496D4CC52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89932998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X Letter Logo Vector Images (over 46,000)">
            <a:extLst>
              <a:ext uri="{FF2B5EF4-FFF2-40B4-BE49-F238E27FC236}">
                <a16:creationId xmlns:a16="http://schemas.microsoft.com/office/drawing/2014/main" id="{F1A5B738-E405-222D-263C-84146A842C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25" y="4037260"/>
            <a:ext cx="283578" cy="283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4" name="Google Shape;944;p64"/>
          <p:cNvSpPr txBox="1"/>
          <p:nvPr/>
        </p:nvSpPr>
        <p:spPr>
          <a:xfrm>
            <a:off x="3381111" y="1893452"/>
            <a:ext cx="2098200" cy="4785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en" sz="31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Thank you</a:t>
            </a:r>
            <a:endParaRPr sz="1900" i="0" u="none" strike="noStrike" cap="none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5" name="Google Shape;945;p64"/>
          <p:cNvSpPr txBox="1"/>
          <p:nvPr/>
        </p:nvSpPr>
        <p:spPr>
          <a:xfrm>
            <a:off x="315411" y="2571750"/>
            <a:ext cx="8229600" cy="36000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4"/>
          <p:cNvSpPr txBox="1"/>
          <p:nvPr/>
        </p:nvSpPr>
        <p:spPr>
          <a:xfrm>
            <a:off x="315411" y="3569730"/>
            <a:ext cx="3577067" cy="1307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Roboto Mono" pitchFamily="49" charset="0"/>
                <a:ea typeface="Roboto Mono" pitchFamily="49" charset="0"/>
                <a:cs typeface="Roboto"/>
                <a:sym typeface="Roboto"/>
              </a:rPr>
              <a:t>✉️</a:t>
            </a:r>
            <a:r>
              <a:rPr lang="en-US" dirty="0"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dirty="0" err="1">
                <a:latin typeface="Roboto"/>
                <a:ea typeface="Roboto"/>
                <a:cs typeface="Roboto"/>
                <a:sym typeface="Roboto"/>
              </a:rPr>
              <a:t>zbasque@asu.edu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: </a:t>
            </a:r>
            <a:r>
              <a:rPr lang="en" u="sng" dirty="0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@mahal0z</a:t>
            </a:r>
            <a:endParaRPr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: </a:t>
            </a:r>
            <a:r>
              <a:rPr lang="en" u="sng" dirty="0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https://github.com/angr/angr</a:t>
            </a:r>
            <a:endParaRPr lang="en" u="sng" dirty="0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    : </a:t>
            </a:r>
            <a:r>
              <a:rPr lang="en-US" dirty="0">
                <a:latin typeface="Roboto"/>
                <a:ea typeface="Roboto"/>
                <a:cs typeface="Roboto"/>
                <a:sym typeface="Roboto"/>
                <a:hlinkClick r:id="rId6"/>
              </a:rPr>
              <a:t>https://decompilation.wiki/</a:t>
            </a:r>
            <a:endParaRPr lang="en-US" dirty="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endParaRPr dirty="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8" name="Google Shape;948;p64"/>
          <p:cNvPicPr preferRelativeResize="0"/>
          <p:nvPr/>
        </p:nvPicPr>
        <p:blipFill rotWithShape="1">
          <a:blip r:embed="rId7">
            <a:alphaModFix/>
          </a:blip>
          <a:srcRect l="23598" t="25560" r="23761" b="13010"/>
          <a:stretch/>
        </p:blipFill>
        <p:spPr>
          <a:xfrm>
            <a:off x="390639" y="4265309"/>
            <a:ext cx="208350" cy="2431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Google Shape;938;p63">
            <a:extLst>
              <a:ext uri="{FF2B5EF4-FFF2-40B4-BE49-F238E27FC236}">
                <a16:creationId xmlns:a16="http://schemas.microsoft.com/office/drawing/2014/main" id="{782D8355-DFAF-549D-877F-975137D06C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0271435"/>
              </p:ext>
            </p:extLst>
          </p:nvPr>
        </p:nvGraphicFramePr>
        <p:xfrm>
          <a:off x="6447236" y="4137170"/>
          <a:ext cx="2097775" cy="499428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2097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73047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pip install </a:t>
                      </a:r>
                      <a:r>
                        <a:rPr lang="en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angr</a:t>
                      </a:r>
                      <a:b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100" dirty="0" err="1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angr</a:t>
                      </a:r>
                      <a:r>
                        <a:rPr lang="en" sz="11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decompile /bin/</a:t>
                      </a:r>
                      <a:r>
                        <a:rPr lang="en" sz="1100" dirty="0">
                          <a:solidFill>
                            <a:srgbClr val="0184BB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true</a:t>
                      </a:r>
                      <a:endParaRPr sz="1100" dirty="0"/>
                    </a:p>
                  </a:txBody>
                  <a:tcPr marL="63500" marR="63500" marT="63500" marB="63500"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454876-F6E6-C159-2E9F-239F2F077F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65</a:t>
            </a:fld>
            <a:endParaRPr lang="en"/>
          </a:p>
        </p:txBody>
      </p:sp>
      <p:pic>
        <p:nvPicPr>
          <p:cNvPr id="2052" name="Picture 4" descr="logo">
            <a:extLst>
              <a:ext uri="{FF2B5EF4-FFF2-40B4-BE49-F238E27FC236}">
                <a16:creationId xmlns:a16="http://schemas.microsoft.com/office/drawing/2014/main" id="{C6FCD0E1-BE29-2F79-B9BD-016C43F71C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39" y="4532423"/>
            <a:ext cx="208350" cy="208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57;p13">
            <a:extLst>
              <a:ext uri="{FF2B5EF4-FFF2-40B4-BE49-F238E27FC236}">
                <a16:creationId xmlns:a16="http://schemas.microsoft.com/office/drawing/2014/main" id="{938555FA-C2DD-A277-80E1-415F236F7D6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15411" y="2678403"/>
            <a:ext cx="8305976" cy="5874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Zion </a:t>
            </a:r>
            <a:r>
              <a:rPr lang="en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Leonahenahe</a:t>
            </a:r>
            <a:r>
              <a:rPr lang="en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Basuqe</a:t>
            </a:r>
            <a:endParaRPr lang="en"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20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Arizona State University</a:t>
            </a:r>
            <a:endParaRPr sz="20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>
          <a:extLst>
            <a:ext uri="{FF2B5EF4-FFF2-40B4-BE49-F238E27FC236}">
              <a16:creationId xmlns:a16="http://schemas.microsoft.com/office/drawing/2014/main" id="{DA2EFF12-CA4D-B08F-7A8D-D8FB780DB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D60C4479-6F62-1F4C-F187-63876C6B6EBB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angr</a:t>
            </a: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-management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2107B43D-9E78-706E-F916-43FF08B438E0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1D07E286-134C-246B-BB0B-94B0762120C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3E72EAF-A3F9-127C-CC87-C1B35263B62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66</a:t>
            </a:fld>
            <a:endParaRPr lang="en"/>
          </a:p>
        </p:txBody>
      </p:sp>
      <p:pic>
        <p:nvPicPr>
          <p:cNvPr id="1026" name="Picture 2" descr="Decompilation">
            <a:extLst>
              <a:ext uri="{FF2B5EF4-FFF2-40B4-BE49-F238E27FC236}">
                <a16:creationId xmlns:a16="http://schemas.microsoft.com/office/drawing/2014/main" id="{31AA9EBB-4BA5-0C74-9F43-26DADE9D0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624" y="931020"/>
            <a:ext cx="5558597" cy="3398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314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>
          <a:extLst>
            <a:ext uri="{FF2B5EF4-FFF2-40B4-BE49-F238E27FC236}">
              <a16:creationId xmlns:a16="http://schemas.microsoft.com/office/drawing/2014/main" id="{98CEA503-88B4-EAE8-581E-34F9BA8CB0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190C50A9-9744-FD8C-7F12-1568E8CA438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BinSync</a:t>
            </a: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600" dirty="0" err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Ghidra</a:t>
            </a:r>
            <a:endParaRPr lang="en-US"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E1FD0CF7-B8D2-230E-2FFD-EC5A7D584D41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2AF02374-04CA-B153-E263-F1C2F54CBEE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2CC443A-3B7A-4303-12DF-C35F0565C45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67</a:t>
            </a:fld>
            <a:endParaRPr lang="en"/>
          </a:p>
        </p:txBody>
      </p:sp>
      <p:pic>
        <p:nvPicPr>
          <p:cNvPr id="2050" name="Picture 2" descr="Ghidra Sync">
            <a:extLst>
              <a:ext uri="{FF2B5EF4-FFF2-40B4-BE49-F238E27FC236}">
                <a16:creationId xmlns:a16="http://schemas.microsoft.com/office/drawing/2014/main" id="{CF37E196-7296-99B5-17B4-FAF3014A0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744750"/>
            <a:ext cx="5334000" cy="414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120861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>
          <a:extLst>
            <a:ext uri="{FF2B5EF4-FFF2-40B4-BE49-F238E27FC236}">
              <a16:creationId xmlns:a16="http://schemas.microsoft.com/office/drawing/2014/main" id="{468A3E7E-C13B-9092-C687-79C13C48C1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E4E4572F-E8F1-017D-9AFF-FF1163BE371D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decomp2dbg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BEE8DBBA-D7C3-6949-59E4-65554A5D0F17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5463E7F6-71C7-E94A-7F0D-19238EBB88A9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EAB74F-996E-C643-9C26-789E18D7231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68</a:t>
            </a:fld>
            <a:endParaRPr lang="en"/>
          </a:p>
        </p:txBody>
      </p:sp>
      <p:pic>
        <p:nvPicPr>
          <p:cNvPr id="3074" name="Picture 2" descr="decomp2dbg">
            <a:extLst>
              <a:ext uri="{FF2B5EF4-FFF2-40B4-BE49-F238E27FC236}">
                <a16:creationId xmlns:a16="http://schemas.microsoft.com/office/drawing/2014/main" id="{9430E827-C954-0757-03DE-D33807CDC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014" y="834887"/>
            <a:ext cx="5913817" cy="39629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217168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>
          <a:extLst>
            <a:ext uri="{FF2B5EF4-FFF2-40B4-BE49-F238E27FC236}">
              <a16:creationId xmlns:a16="http://schemas.microsoft.com/office/drawing/2014/main" id="{F55E3549-203C-62E3-8AEF-3E6395F28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6;p14">
            <a:extLst>
              <a:ext uri="{FF2B5EF4-FFF2-40B4-BE49-F238E27FC236}">
                <a16:creationId xmlns:a16="http://schemas.microsoft.com/office/drawing/2014/main" id="{A5B8434B-4A28-9F1A-BBA4-F9CB0B8045D4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Decompilation Wiki</a:t>
            </a:r>
          </a:p>
        </p:txBody>
      </p:sp>
      <p:sp>
        <p:nvSpPr>
          <p:cNvPr id="5" name="Google Shape;67;p14">
            <a:extLst>
              <a:ext uri="{FF2B5EF4-FFF2-40B4-BE49-F238E27FC236}">
                <a16:creationId xmlns:a16="http://schemas.microsoft.com/office/drawing/2014/main" id="{98D1D134-FB4D-E19E-47C5-712ED64FE2A7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Google Shape;68;p14">
            <a:extLst>
              <a:ext uri="{FF2B5EF4-FFF2-40B4-BE49-F238E27FC236}">
                <a16:creationId xmlns:a16="http://schemas.microsoft.com/office/drawing/2014/main" id="{E8065266-32C7-7E26-A958-4B9661170630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010289E-F26E-B477-F65E-0B11064840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69</a:t>
            </a:fld>
            <a:endParaRPr lang="en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5F8DA-5E71-BB8A-F6D2-EB068314C8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549" y="955357"/>
            <a:ext cx="7772400" cy="362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7147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lvl="0">
              <a:buClr>
                <a:schemeClr val="dk1"/>
              </a:buClr>
              <a:buSzPts val="4900"/>
            </a:pPr>
            <a:r>
              <a:rPr lang="en-US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Decompilers: when to use them?</a:t>
            </a:r>
          </a:p>
        </p:txBody>
      </p:sp>
      <p:sp>
        <p:nvSpPr>
          <p:cNvPr id="67" name="Google Shape;67;p14"/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 rotWithShape="1">
          <a:blip r:embed="rId4">
            <a:alphaModFix/>
          </a:blip>
          <a:srcRect l="12236" t="15352" r="13885" b="14760"/>
          <a:stretch/>
        </p:blipFill>
        <p:spPr>
          <a:xfrm>
            <a:off x="1094509" y="1294012"/>
            <a:ext cx="1378528" cy="1304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5">
            <a:alphaModFix/>
          </a:blip>
          <a:srcRect l="7150" t="58492" r="2277" b="9212"/>
          <a:stretch/>
        </p:blipFill>
        <p:spPr>
          <a:xfrm>
            <a:off x="3470565" y="1641764"/>
            <a:ext cx="2092036" cy="588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 rotWithShape="1">
          <a:blip r:embed="rId6">
            <a:alphaModFix/>
          </a:blip>
          <a:srcRect l="14208" t="16256" r="15503" b="15106"/>
          <a:stretch/>
        </p:blipFill>
        <p:spPr>
          <a:xfrm>
            <a:off x="6670965" y="1317484"/>
            <a:ext cx="1281545" cy="1251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8;p15">
            <a:extLst>
              <a:ext uri="{FF2B5EF4-FFF2-40B4-BE49-F238E27FC236}">
                <a16:creationId xmlns:a16="http://schemas.microsoft.com/office/drawing/2014/main" id="{E657E7F7-31D0-ADC0-409F-CD5E33965AF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 l="5314" r="5315"/>
          <a:stretch/>
        </p:blipFill>
        <p:spPr>
          <a:xfrm>
            <a:off x="4135582" y="3266293"/>
            <a:ext cx="872836" cy="976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B42171C-A371-9D33-B986-0C511F35EA8B}"/>
              </a:ext>
            </a:extLst>
          </p:cNvPr>
          <p:cNvCxnSpPr>
            <a:cxnSpLocks/>
          </p:cNvCxnSpPr>
          <p:nvPr/>
        </p:nvCxnSpPr>
        <p:spPr>
          <a:xfrm>
            <a:off x="4572000" y="2341419"/>
            <a:ext cx="0" cy="8556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9D0715EB-C99B-BAEC-F987-1B5CE63E8D0B}"/>
              </a:ext>
            </a:extLst>
          </p:cNvPr>
          <p:cNvSpPr txBox="1"/>
          <p:nvPr/>
        </p:nvSpPr>
        <p:spPr>
          <a:xfrm>
            <a:off x="4167224" y="3421396"/>
            <a:ext cx="841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>
                <a:solidFill>
                  <a:schemeClr val="dk2"/>
                </a:solidFill>
              </a:rPr>
              <a:t>🤯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96F10A-5B1E-2086-4566-AC98F703EC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640305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D645A707-1718-FF42-897C-93D4C09725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42B9B369-756B-5BA0-01B2-BB24FE51B837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Decompilation: the source-like solution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86B2A69F-81D0-719C-FC0D-23E375BB2E50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9D8F1E31-5229-A8F1-6A72-41E2DAE802E3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BEAD1B-8363-4DC5-109B-2F7EE74170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9" name="Google Shape;104;p17">
            <a:extLst>
              <a:ext uri="{FF2B5EF4-FFF2-40B4-BE49-F238E27FC236}">
                <a16:creationId xmlns:a16="http://schemas.microsoft.com/office/drawing/2014/main" id="{E472DB39-8154-E7BE-7168-9C0E94F7359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4209" y="1857870"/>
            <a:ext cx="1209349" cy="1259073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" name="Google Shape;107;p17">
            <a:extLst>
              <a:ext uri="{FF2B5EF4-FFF2-40B4-BE49-F238E27FC236}">
                <a16:creationId xmlns:a16="http://schemas.microsoft.com/office/drawing/2014/main" id="{3162AF61-A0DD-FB8A-F7E9-C0C4DBF0A9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5964557"/>
              </p:ext>
            </p:extLst>
          </p:nvPr>
        </p:nvGraphicFramePr>
        <p:xfrm>
          <a:off x="3336903" y="2027591"/>
          <a:ext cx="2248215" cy="1091756"/>
        </p:xfrm>
        <a:graphic>
          <a:graphicData uri="http://schemas.openxmlformats.org/drawingml/2006/table">
            <a:tbl>
              <a:tblPr>
                <a:noFill/>
                <a:tableStyleId>{37F4DB33-E859-4AB5-8EDB-788647B6D77D}</a:tableStyleId>
              </a:tblPr>
              <a:tblGrid>
                <a:gridCol w="22482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668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if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(welcome) 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"hello!"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puts(</a:t>
                      </a:r>
                      <a:r>
                        <a:rPr lang="en" sz="1400" dirty="0">
                          <a:solidFill>
                            <a:srgbClr val="50A14F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"goodbye"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);</a:t>
                      </a:r>
                      <a:b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</a:br>
                      <a:r>
                        <a:rPr lang="en" sz="1400" dirty="0">
                          <a:solidFill>
                            <a:srgbClr val="A626A4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return</a:t>
                      </a:r>
                      <a:r>
                        <a:rPr lang="en" sz="1400" dirty="0">
                          <a:solidFill>
                            <a:srgbClr val="383A42"/>
                          </a:solidFill>
                          <a:highlight>
                            <a:srgbClr val="FAFAFA"/>
                          </a:highlight>
                          <a:latin typeface="Consolas"/>
                          <a:ea typeface="Consolas"/>
                          <a:cs typeface="Consolas"/>
                          <a:sym typeface="Consolas"/>
                        </a:rPr>
                        <a:t> 0;</a:t>
                      </a:r>
                      <a:endParaRPr sz="1400" dirty="0"/>
                    </a:p>
                  </a:txBody>
                  <a:tcPr marL="63500" marR="63500" marT="63500" marB="6350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CF92F71-73E7-229E-81DF-B7CB5147DAA3}"/>
              </a:ext>
            </a:extLst>
          </p:cNvPr>
          <p:cNvCxnSpPr>
            <a:cxnSpLocks/>
          </p:cNvCxnSpPr>
          <p:nvPr/>
        </p:nvCxnSpPr>
        <p:spPr>
          <a:xfrm flipV="1">
            <a:off x="2127554" y="2556094"/>
            <a:ext cx="105510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36104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>
          <a:extLst>
            <a:ext uri="{FF2B5EF4-FFF2-40B4-BE49-F238E27FC236}">
              <a16:creationId xmlns:a16="http://schemas.microsoft.com/office/drawing/2014/main" id="{F1B66C00-2AB4-F074-263D-922C40F3F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>
            <a:extLst>
              <a:ext uri="{FF2B5EF4-FFF2-40B4-BE49-F238E27FC236}">
                <a16:creationId xmlns:a16="http://schemas.microsoft.com/office/drawing/2014/main" id="{0272F2C7-C9BF-1C8E-532F-ED471DB61426}"/>
              </a:ext>
            </a:extLst>
          </p:cNvPr>
          <p:cNvSpPr/>
          <p:nvPr/>
        </p:nvSpPr>
        <p:spPr>
          <a:xfrm>
            <a:off x="314623" y="97919"/>
            <a:ext cx="8424601" cy="4064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900"/>
              <a:buFont typeface="Arial"/>
              <a:buNone/>
            </a:pPr>
            <a:r>
              <a:rPr lang="en" sz="26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Why get the source code?</a:t>
            </a:r>
            <a:endParaRPr sz="2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14">
            <a:extLst>
              <a:ext uri="{FF2B5EF4-FFF2-40B4-BE49-F238E27FC236}">
                <a16:creationId xmlns:a16="http://schemas.microsoft.com/office/drawing/2014/main" id="{2EBF03DA-1FD8-3B83-1B30-D751EB8E7BC7}"/>
              </a:ext>
            </a:extLst>
          </p:cNvPr>
          <p:cNvSpPr txBox="1"/>
          <p:nvPr/>
        </p:nvSpPr>
        <p:spPr>
          <a:xfrm flipV="1">
            <a:off x="314623" y="560334"/>
            <a:ext cx="8424601" cy="36576"/>
          </a:xfrm>
          <a:prstGeom prst="rect">
            <a:avLst/>
          </a:prstGeom>
          <a:solidFill>
            <a:srgbClr val="FFC627"/>
          </a:solidFill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" name="Google Shape;68;p14">
            <a:extLst>
              <a:ext uri="{FF2B5EF4-FFF2-40B4-BE49-F238E27FC236}">
                <a16:creationId xmlns:a16="http://schemas.microsoft.com/office/drawing/2014/main" id="{3F40D440-A6B6-6911-5467-BF3B4E9A531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3599" y="4735101"/>
            <a:ext cx="890701" cy="29969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86DADE-D280-564F-DF76-E28B63C08EA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605FF79-0B1A-6A65-A176-903972C41D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6154733"/>
              </p:ext>
            </p:extLst>
          </p:nvPr>
        </p:nvGraphicFramePr>
        <p:xfrm>
          <a:off x="855360" y="1490873"/>
          <a:ext cx="1905000" cy="1139190"/>
        </p:xfrm>
        <a:graphic>
          <a:graphicData uri="http://schemas.openxmlformats.org/drawingml/2006/table">
            <a:tbl>
              <a:tblPr/>
              <a:tblGrid>
                <a:gridCol w="1905000">
                  <a:extLst>
                    <a:ext uri="{9D8B030D-6E8A-4147-A177-3AD203B41FA5}">
                      <a16:colId xmlns:a16="http://schemas.microsoft.com/office/drawing/2014/main" val="3252304021"/>
                    </a:ext>
                  </a:extLst>
                </a:gridCol>
              </a:tblGrid>
              <a:tr h="438150">
                <a:tc>
                  <a:txBody>
                    <a:bodyPr/>
                    <a:lstStyle/>
                    <a:p>
                      <a:pPr rtl="0" fontAlgn="t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B294BB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1100" b="0" i="0" u="none" strike="noStrike" dirty="0">
                          <a:solidFill>
                            <a:srgbClr val="C5C8C6"/>
                          </a:solidFill>
                          <a:effectLst/>
                          <a:latin typeface="Consolas" panose="020B0609020204030204" pitchFamily="49" charset="0"/>
                        </a:rPr>
                        <a:t>(...) {</a:t>
                      </a:r>
                      <a:br>
                        <a:rPr lang="en-US" sz="1100" b="0" i="0" u="none" strike="noStrike" dirty="0">
                          <a:solidFill>
                            <a:srgbClr val="C5C8C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969896"/>
                          </a:solidFill>
                          <a:effectLst/>
                          <a:latin typeface="Consolas" panose="020B0609020204030204" pitchFamily="49" charset="0"/>
                        </a:rPr>
                        <a:t>// code</a:t>
                      </a:r>
                      <a:br>
                        <a:rPr lang="en-US" sz="1100" b="0" i="0" u="none" strike="noStrike" dirty="0">
                          <a:solidFill>
                            <a:srgbClr val="C5C8C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C5C8C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br>
                        <a:rPr lang="en-US" sz="1100" b="0" i="0" u="none" strike="noStrike" dirty="0">
                          <a:solidFill>
                            <a:srgbClr val="C5C8C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B294BB"/>
                          </a:solidFill>
                          <a:effectLst/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1100" b="0" i="0" u="none" strike="noStrike" dirty="0">
                          <a:solidFill>
                            <a:srgbClr val="C5C8C6"/>
                          </a:solidFill>
                          <a:effectLst/>
                          <a:latin typeface="Consolas" panose="020B0609020204030204" pitchFamily="49" charset="0"/>
                        </a:rPr>
                        <a:t> {</a:t>
                      </a:r>
                      <a:br>
                        <a:rPr lang="en-US" sz="1100" b="0" i="0" u="none" strike="noStrike" dirty="0">
                          <a:solidFill>
                            <a:srgbClr val="C5C8C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969896"/>
                          </a:solidFill>
                          <a:effectLst/>
                          <a:latin typeface="Consolas" panose="020B0609020204030204" pitchFamily="49" charset="0"/>
                        </a:rPr>
                        <a:t>// other code</a:t>
                      </a:r>
                      <a:br>
                        <a:rPr lang="en-US" sz="1100" b="0" i="0" u="none" strike="noStrike" dirty="0">
                          <a:solidFill>
                            <a:srgbClr val="C5C8C6"/>
                          </a:solidFill>
                          <a:effectLst/>
                          <a:latin typeface="Consolas" panose="020B0609020204030204" pitchFamily="49" charset="0"/>
                        </a:rPr>
                      </a:br>
                      <a:r>
                        <a:rPr lang="en-US" sz="1100" b="0" i="0" u="none" strike="noStrike" dirty="0">
                          <a:solidFill>
                            <a:srgbClr val="C5C8C6"/>
                          </a:solidFill>
                          <a:effectLst/>
                          <a:latin typeface="Consolas" panose="020B0609020204030204" pitchFamily="49" charset="0"/>
                        </a:rPr>
                        <a:t>}</a:t>
                      </a:r>
                      <a:endParaRPr lang="en-US" dirty="0">
                        <a:effectLst/>
                      </a:endParaRPr>
                    </a:p>
                  </a:txBody>
                  <a:tcPr marL="66675" marR="66675" marT="66675" marB="66675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D1F2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830753"/>
                  </a:ext>
                </a:extLst>
              </a:tr>
            </a:tbl>
          </a:graphicData>
        </a:graphic>
      </p:graphicFrame>
      <p:pic>
        <p:nvPicPr>
          <p:cNvPr id="3074" name="Picture 2">
            <a:extLst>
              <a:ext uri="{FF2B5EF4-FFF2-40B4-BE49-F238E27FC236}">
                <a16:creationId xmlns:a16="http://schemas.microsoft.com/office/drawing/2014/main" id="{AE88FC54-04C3-5576-5831-02687B0411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351" y="1354150"/>
            <a:ext cx="1513018" cy="1513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EE3EAF5-17A1-40E8-2C08-F4A249F48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012" y="3098565"/>
            <a:ext cx="1325131" cy="1325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9F751F3B-955E-BB44-2C1F-A7C41807DD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58"/>
          <a:stretch>
            <a:fillRect/>
          </a:stretch>
        </p:blipFill>
        <p:spPr bwMode="auto">
          <a:xfrm>
            <a:off x="4191340" y="1058732"/>
            <a:ext cx="1829881" cy="180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6163C0F2-224F-4000-7F4B-0ED6BEFB2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8207" y="2905220"/>
            <a:ext cx="1829881" cy="182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5562188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accent2"/>
        </a:lnRef>
        <a:fillRef idx="0">
          <a:schemeClr val="accent2"/>
        </a:fillRef>
        <a:effectRef idx="0">
          <a:schemeClr val="accent2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7575</TotalTime>
  <Words>5317</Words>
  <Application>Microsoft Macintosh PowerPoint</Application>
  <PresentationFormat>On-screen Show (16:9)</PresentationFormat>
  <Paragraphs>451</Paragraphs>
  <Slides>69</Slides>
  <Notes>69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Roboto Mono</vt:lpstr>
      <vt:lpstr>Roboto</vt:lpstr>
      <vt:lpstr>Consolas</vt:lpstr>
      <vt:lpstr>Arial</vt:lpstr>
      <vt:lpstr>Calibri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Zion Basque</cp:lastModifiedBy>
  <cp:revision>16</cp:revision>
  <dcterms:modified xsi:type="dcterms:W3CDTF">2025-09-04T08:40:12Z</dcterms:modified>
</cp:coreProperties>
</file>